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3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6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58" r:id="rId3"/>
    <p:sldId id="266" r:id="rId4"/>
    <p:sldId id="263" r:id="rId5"/>
    <p:sldId id="259" r:id="rId6"/>
    <p:sldId id="260" r:id="rId7"/>
    <p:sldId id="265" r:id="rId8"/>
  </p:sldIdLst>
  <p:sldSz cx="12192000" cy="6858000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89B7"/>
    <a:srgbClr val="B787FD"/>
    <a:srgbClr val="5C9CD6"/>
    <a:srgbClr val="448DD0"/>
    <a:srgbClr val="A53979"/>
    <a:srgbClr val="8F3169"/>
    <a:srgbClr val="C65699"/>
    <a:srgbClr val="B53D84"/>
    <a:srgbClr val="CC0099"/>
    <a:srgbClr val="9E5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AFC06-0FEF-4EE8-AE28-2F72F602CF88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7F7C7-55B2-40D7-ADE9-18044AD5FC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0590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88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1A219-AFB3-4262-B118-BD901D2AE21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573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2D3BA-B012-44C9-8F0B-3EFD3D82FF3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33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2D3BA-B012-44C9-8F0B-3EFD3D82FF3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971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6038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9228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16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525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376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7158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04800" y="279401"/>
            <a:ext cx="1465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Montserrat" panose="00000500000000000000" charset="0"/>
              </a:rPr>
              <a:t>Work plan</a:t>
            </a:r>
          </a:p>
        </p:txBody>
      </p:sp>
    </p:spTree>
    <p:extLst>
      <p:ext uri="{BB962C8B-B14F-4D97-AF65-F5344CB8AC3E}">
        <p14:creationId xmlns:p14="http://schemas.microsoft.com/office/powerpoint/2010/main" val="342267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04800" y="279401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Montserrat" panose="00000500000000000000" charset="0"/>
              </a:rPr>
              <a:t>Key work report</a:t>
            </a:r>
          </a:p>
        </p:txBody>
      </p:sp>
    </p:spTree>
    <p:extLst>
      <p:ext uri="{BB962C8B-B14F-4D97-AF65-F5344CB8AC3E}">
        <p14:creationId xmlns:p14="http://schemas.microsoft.com/office/powerpoint/2010/main" val="128545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215154" y="222605"/>
            <a:ext cx="563780" cy="702593"/>
            <a:chOff x="161365" y="9569"/>
            <a:chExt cx="549124" cy="684329"/>
          </a:xfrm>
        </p:grpSpPr>
        <p:sp>
          <p:nvSpPr>
            <p:cNvPr id="12" name="矩形 11"/>
            <p:cNvSpPr/>
            <p:nvPr/>
          </p:nvSpPr>
          <p:spPr>
            <a:xfrm rot="19896190">
              <a:off x="268578" y="9569"/>
              <a:ext cx="441911" cy="4419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733" dirty="0">
                <a:latin typeface="字魂35号-经典雅黑" panose="02000000000000000000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21433404">
              <a:off x="161365" y="268927"/>
              <a:ext cx="424971" cy="4249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733" dirty="0">
                <a:latin typeface="字魂35号-经典雅黑" panose="02000000000000000000" pitchFamily="2" charset="-122"/>
              </a:endParaRPr>
            </a:p>
          </p:txBody>
        </p:sp>
      </p:grpSp>
      <p:sp>
        <p:nvSpPr>
          <p:cNvPr id="17" name="文本框 16"/>
          <p:cNvSpPr txBox="1"/>
          <p:nvPr userDrawn="1"/>
        </p:nvSpPr>
        <p:spPr>
          <a:xfrm>
            <a:off x="859524" y="43004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字魂35号-经典雅黑" panose="02000000000000000000" pitchFamily="2" charset="-122"/>
              </a:rPr>
              <a:t>工作整体概况</a:t>
            </a:r>
          </a:p>
        </p:txBody>
      </p:sp>
    </p:spTree>
    <p:extLst>
      <p:ext uri="{BB962C8B-B14F-4D97-AF65-F5344CB8AC3E}">
        <p14:creationId xmlns:p14="http://schemas.microsoft.com/office/powerpoint/2010/main" val="85232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788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409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166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178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7734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726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632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70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557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4C6E5-7C6B-47E5-968C-4451A94785BB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BD78E-DB3F-4C02-BDD2-C274D2A7F78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539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image" Target="../media/image1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6" Type="http://schemas.openxmlformats.org/officeDocument/2006/relationships/slideLayout" Target="../slideLayouts/slideLayout1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.jpeg"/><Relationship Id="rId5" Type="http://schemas.openxmlformats.org/officeDocument/2006/relationships/tags" Target="../tags/tag25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24.xml"/><Relationship Id="rId9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image" Target="../media/image3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132609" y="888422"/>
            <a:ext cx="9944100" cy="5138807"/>
            <a:chOff x="1066571" y="666316"/>
            <a:chExt cx="7147423" cy="3854105"/>
          </a:xfrm>
        </p:grpSpPr>
        <p:sp>
          <p:nvSpPr>
            <p:cNvPr id="55" name="Freeform 7"/>
            <p:cNvSpPr/>
            <p:nvPr/>
          </p:nvSpPr>
          <p:spPr bwMode="auto">
            <a:xfrm rot="10800000" flipV="1">
              <a:off x="1532588" y="666316"/>
              <a:ext cx="1386034" cy="420164"/>
            </a:xfrm>
            <a:custGeom>
              <a:avLst/>
              <a:gdLst>
                <a:gd name="T0" fmla="*/ 162 w 216"/>
                <a:gd name="T1" fmla="*/ 29 h 207"/>
                <a:gd name="T2" fmla="*/ 97 w 216"/>
                <a:gd name="T3" fmla="*/ 0 h 207"/>
                <a:gd name="T4" fmla="*/ 57 w 216"/>
                <a:gd name="T5" fmla="*/ 9 h 207"/>
                <a:gd name="T6" fmla="*/ 50 w 216"/>
                <a:gd name="T7" fmla="*/ 13 h 207"/>
                <a:gd name="T8" fmla="*/ 47 w 216"/>
                <a:gd name="T9" fmla="*/ 14 h 207"/>
                <a:gd name="T10" fmla="*/ 43 w 216"/>
                <a:gd name="T11" fmla="*/ 17 h 207"/>
                <a:gd name="T12" fmla="*/ 40 w 216"/>
                <a:gd name="T13" fmla="*/ 19 h 207"/>
                <a:gd name="T14" fmla="*/ 37 w 216"/>
                <a:gd name="T15" fmla="*/ 22 h 207"/>
                <a:gd name="T16" fmla="*/ 34 w 216"/>
                <a:gd name="T17" fmla="*/ 25 h 207"/>
                <a:gd name="T18" fmla="*/ 32 w 216"/>
                <a:gd name="T19" fmla="*/ 27 h 207"/>
                <a:gd name="T20" fmla="*/ 15 w 216"/>
                <a:gd name="T21" fmla="*/ 48 h 207"/>
                <a:gd name="T22" fmla="*/ 10 w 216"/>
                <a:gd name="T23" fmla="*/ 59 h 207"/>
                <a:gd name="T24" fmla="*/ 0 w 216"/>
                <a:gd name="T25" fmla="*/ 96 h 207"/>
                <a:gd name="T26" fmla="*/ 121 w 216"/>
                <a:gd name="T27" fmla="*/ 136 h 207"/>
                <a:gd name="T28" fmla="*/ 196 w 216"/>
                <a:gd name="T29" fmla="*/ 207 h 207"/>
                <a:gd name="T30" fmla="*/ 162 w 216"/>
                <a:gd name="T31" fmla="*/ 2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207">
                  <a:moveTo>
                    <a:pt x="162" y="29"/>
                  </a:moveTo>
                  <a:cubicBezTo>
                    <a:pt x="145" y="12"/>
                    <a:pt x="122" y="1"/>
                    <a:pt x="97" y="0"/>
                  </a:cubicBezTo>
                  <a:cubicBezTo>
                    <a:pt x="83" y="0"/>
                    <a:pt x="69" y="4"/>
                    <a:pt x="57" y="9"/>
                  </a:cubicBezTo>
                  <a:cubicBezTo>
                    <a:pt x="54" y="10"/>
                    <a:pt x="52" y="12"/>
                    <a:pt x="50" y="13"/>
                  </a:cubicBezTo>
                  <a:cubicBezTo>
                    <a:pt x="49" y="13"/>
                    <a:pt x="48" y="14"/>
                    <a:pt x="47" y="14"/>
                  </a:cubicBezTo>
                  <a:cubicBezTo>
                    <a:pt x="46" y="15"/>
                    <a:pt x="45" y="16"/>
                    <a:pt x="43" y="17"/>
                  </a:cubicBezTo>
                  <a:cubicBezTo>
                    <a:pt x="42" y="18"/>
                    <a:pt x="41" y="19"/>
                    <a:pt x="40" y="19"/>
                  </a:cubicBezTo>
                  <a:cubicBezTo>
                    <a:pt x="39" y="20"/>
                    <a:pt x="38" y="21"/>
                    <a:pt x="37" y="22"/>
                  </a:cubicBezTo>
                  <a:cubicBezTo>
                    <a:pt x="36" y="23"/>
                    <a:pt x="35" y="24"/>
                    <a:pt x="34" y="25"/>
                  </a:cubicBezTo>
                  <a:cubicBezTo>
                    <a:pt x="33" y="25"/>
                    <a:pt x="32" y="26"/>
                    <a:pt x="32" y="27"/>
                  </a:cubicBezTo>
                  <a:cubicBezTo>
                    <a:pt x="25" y="33"/>
                    <a:pt x="20" y="40"/>
                    <a:pt x="15" y="48"/>
                  </a:cubicBezTo>
                  <a:cubicBezTo>
                    <a:pt x="13" y="51"/>
                    <a:pt x="11" y="55"/>
                    <a:pt x="10" y="59"/>
                  </a:cubicBezTo>
                  <a:cubicBezTo>
                    <a:pt x="5" y="71"/>
                    <a:pt x="2" y="83"/>
                    <a:pt x="0" y="96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53" y="147"/>
                    <a:pt x="181" y="175"/>
                    <a:pt x="196" y="207"/>
                  </a:cubicBezTo>
                  <a:cubicBezTo>
                    <a:pt x="216" y="118"/>
                    <a:pt x="177" y="46"/>
                    <a:pt x="162" y="2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  <p:sp>
          <p:nvSpPr>
            <p:cNvPr id="56" name="Freeform 8"/>
            <p:cNvSpPr/>
            <p:nvPr/>
          </p:nvSpPr>
          <p:spPr bwMode="auto">
            <a:xfrm rot="10800000" flipV="1">
              <a:off x="6302340" y="666316"/>
              <a:ext cx="1397261" cy="428990"/>
            </a:xfrm>
            <a:custGeom>
              <a:avLst/>
              <a:gdLst>
                <a:gd name="T0" fmla="*/ 207 w 217"/>
                <a:gd name="T1" fmla="*/ 59 h 211"/>
                <a:gd name="T2" fmla="*/ 207 w 217"/>
                <a:gd name="T3" fmla="*/ 59 h 211"/>
                <a:gd name="T4" fmla="*/ 202 w 217"/>
                <a:gd name="T5" fmla="*/ 48 h 211"/>
                <a:gd name="T6" fmla="*/ 202 w 217"/>
                <a:gd name="T7" fmla="*/ 48 h 211"/>
                <a:gd name="T8" fmla="*/ 202 w 217"/>
                <a:gd name="T9" fmla="*/ 48 h 211"/>
                <a:gd name="T10" fmla="*/ 202 w 217"/>
                <a:gd name="T11" fmla="*/ 47 h 211"/>
                <a:gd name="T12" fmla="*/ 199 w 217"/>
                <a:gd name="T13" fmla="*/ 43 h 211"/>
                <a:gd name="T14" fmla="*/ 198 w 217"/>
                <a:gd name="T15" fmla="*/ 41 h 211"/>
                <a:gd name="T16" fmla="*/ 197 w 217"/>
                <a:gd name="T17" fmla="*/ 40 h 211"/>
                <a:gd name="T18" fmla="*/ 197 w 217"/>
                <a:gd name="T19" fmla="*/ 40 h 211"/>
                <a:gd name="T20" fmla="*/ 196 w 217"/>
                <a:gd name="T21" fmla="*/ 38 h 211"/>
                <a:gd name="T22" fmla="*/ 192 w 217"/>
                <a:gd name="T23" fmla="*/ 34 h 211"/>
                <a:gd name="T24" fmla="*/ 191 w 217"/>
                <a:gd name="T25" fmla="*/ 33 h 211"/>
                <a:gd name="T26" fmla="*/ 185 w 217"/>
                <a:gd name="T27" fmla="*/ 27 h 211"/>
                <a:gd name="T28" fmla="*/ 184 w 217"/>
                <a:gd name="T29" fmla="*/ 25 h 211"/>
                <a:gd name="T30" fmla="*/ 180 w 217"/>
                <a:gd name="T31" fmla="*/ 22 h 211"/>
                <a:gd name="T32" fmla="*/ 177 w 217"/>
                <a:gd name="T33" fmla="*/ 19 h 211"/>
                <a:gd name="T34" fmla="*/ 174 w 217"/>
                <a:gd name="T35" fmla="*/ 17 h 211"/>
                <a:gd name="T36" fmla="*/ 170 w 217"/>
                <a:gd name="T37" fmla="*/ 14 h 211"/>
                <a:gd name="T38" fmla="*/ 167 w 217"/>
                <a:gd name="T39" fmla="*/ 13 h 211"/>
                <a:gd name="T40" fmla="*/ 160 w 217"/>
                <a:gd name="T41" fmla="*/ 9 h 211"/>
                <a:gd name="T42" fmla="*/ 121 w 217"/>
                <a:gd name="T43" fmla="*/ 0 h 211"/>
                <a:gd name="T44" fmla="*/ 55 w 217"/>
                <a:gd name="T45" fmla="*/ 29 h 211"/>
                <a:gd name="T46" fmla="*/ 22 w 217"/>
                <a:gd name="T47" fmla="*/ 211 h 211"/>
                <a:gd name="T48" fmla="*/ 100 w 217"/>
                <a:gd name="T49" fmla="*/ 135 h 211"/>
                <a:gd name="T50" fmla="*/ 217 w 217"/>
                <a:gd name="T51" fmla="*/ 95 h 211"/>
                <a:gd name="T52" fmla="*/ 207 w 217"/>
                <a:gd name="T53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7" h="211">
                  <a:moveTo>
                    <a:pt x="207" y="59"/>
                  </a:moveTo>
                  <a:cubicBezTo>
                    <a:pt x="207" y="59"/>
                    <a:pt x="207" y="59"/>
                    <a:pt x="207" y="59"/>
                  </a:cubicBezTo>
                  <a:cubicBezTo>
                    <a:pt x="206" y="55"/>
                    <a:pt x="204" y="52"/>
                    <a:pt x="202" y="48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2" y="48"/>
                    <a:pt x="202" y="47"/>
                    <a:pt x="202" y="47"/>
                  </a:cubicBezTo>
                  <a:cubicBezTo>
                    <a:pt x="201" y="46"/>
                    <a:pt x="200" y="44"/>
                    <a:pt x="199" y="43"/>
                  </a:cubicBezTo>
                  <a:cubicBezTo>
                    <a:pt x="198" y="42"/>
                    <a:pt x="198" y="41"/>
                    <a:pt x="198" y="41"/>
                  </a:cubicBezTo>
                  <a:cubicBezTo>
                    <a:pt x="197" y="40"/>
                    <a:pt x="197" y="40"/>
                    <a:pt x="197" y="40"/>
                  </a:cubicBezTo>
                  <a:cubicBezTo>
                    <a:pt x="197" y="40"/>
                    <a:pt x="197" y="40"/>
                    <a:pt x="197" y="40"/>
                  </a:cubicBezTo>
                  <a:cubicBezTo>
                    <a:pt x="196" y="39"/>
                    <a:pt x="196" y="39"/>
                    <a:pt x="196" y="38"/>
                  </a:cubicBezTo>
                  <a:cubicBezTo>
                    <a:pt x="194" y="37"/>
                    <a:pt x="193" y="35"/>
                    <a:pt x="192" y="34"/>
                  </a:cubicBezTo>
                  <a:cubicBezTo>
                    <a:pt x="192" y="34"/>
                    <a:pt x="192" y="33"/>
                    <a:pt x="191" y="33"/>
                  </a:cubicBezTo>
                  <a:cubicBezTo>
                    <a:pt x="190" y="31"/>
                    <a:pt x="188" y="29"/>
                    <a:pt x="185" y="27"/>
                  </a:cubicBezTo>
                  <a:cubicBezTo>
                    <a:pt x="185" y="26"/>
                    <a:pt x="184" y="25"/>
                    <a:pt x="184" y="25"/>
                  </a:cubicBezTo>
                  <a:cubicBezTo>
                    <a:pt x="182" y="24"/>
                    <a:pt x="181" y="23"/>
                    <a:pt x="180" y="22"/>
                  </a:cubicBezTo>
                  <a:cubicBezTo>
                    <a:pt x="179" y="21"/>
                    <a:pt x="178" y="20"/>
                    <a:pt x="177" y="19"/>
                  </a:cubicBezTo>
                  <a:cubicBezTo>
                    <a:pt x="176" y="19"/>
                    <a:pt x="175" y="18"/>
                    <a:pt x="174" y="17"/>
                  </a:cubicBezTo>
                  <a:cubicBezTo>
                    <a:pt x="173" y="16"/>
                    <a:pt x="171" y="15"/>
                    <a:pt x="170" y="14"/>
                  </a:cubicBezTo>
                  <a:cubicBezTo>
                    <a:pt x="169" y="14"/>
                    <a:pt x="168" y="13"/>
                    <a:pt x="167" y="13"/>
                  </a:cubicBezTo>
                  <a:cubicBezTo>
                    <a:pt x="165" y="12"/>
                    <a:pt x="163" y="10"/>
                    <a:pt x="160" y="9"/>
                  </a:cubicBezTo>
                  <a:cubicBezTo>
                    <a:pt x="148" y="4"/>
                    <a:pt x="134" y="0"/>
                    <a:pt x="121" y="0"/>
                  </a:cubicBezTo>
                  <a:cubicBezTo>
                    <a:pt x="95" y="1"/>
                    <a:pt x="72" y="12"/>
                    <a:pt x="55" y="29"/>
                  </a:cubicBezTo>
                  <a:cubicBezTo>
                    <a:pt x="40" y="46"/>
                    <a:pt x="0" y="120"/>
                    <a:pt x="22" y="211"/>
                  </a:cubicBezTo>
                  <a:cubicBezTo>
                    <a:pt x="38" y="177"/>
                    <a:pt x="67" y="147"/>
                    <a:pt x="100" y="135"/>
                  </a:cubicBezTo>
                  <a:cubicBezTo>
                    <a:pt x="217" y="95"/>
                    <a:pt x="217" y="95"/>
                    <a:pt x="217" y="95"/>
                  </a:cubicBezTo>
                  <a:cubicBezTo>
                    <a:pt x="215" y="83"/>
                    <a:pt x="212" y="70"/>
                    <a:pt x="207" y="5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066571" y="847165"/>
              <a:ext cx="7147423" cy="3673256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accent1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6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  <a:t>การลงทะเบียนตัวแทนออกของและผู้ปฏิบัติงานเกี่ยวกับการออกของ</a:t>
              </a:r>
              <a:br>
                <a:rPr lang="th-TH" sz="36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</a:br>
              <a:r>
                <a:rPr lang="th-TH" sz="36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  <a:t>ตามประกาศกรมศุลกากรที่ 188/2564 </a:t>
              </a:r>
              <a:br>
                <a:rPr lang="th-TH" sz="36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</a:br>
              <a:r>
                <a:rPr lang="th-TH" sz="36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  <a:t>ลงวันที่ 8 ธันวาคม 2564</a:t>
              </a:r>
            </a:p>
            <a:p>
              <a:pPr algn="ctr"/>
              <a:endParaRPr lang="zh-CN" altLang="en-US" sz="2400" dirty="0">
                <a:solidFill>
                  <a:srgbClr val="FFFFFF"/>
                </a:solidFill>
                <a:cs typeface="Elsie" panose="02000000000000000000" charset="0"/>
              </a:endParaRPr>
            </a:p>
          </p:txBody>
        </p:sp>
        <p:sp>
          <p:nvSpPr>
            <p:cNvPr id="57" name="Freeform 9"/>
            <p:cNvSpPr/>
            <p:nvPr/>
          </p:nvSpPr>
          <p:spPr bwMode="auto">
            <a:xfrm rot="10800000" flipV="1">
              <a:off x="2295750" y="666316"/>
              <a:ext cx="4623858" cy="437817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</p:grpSp>
      <p:sp>
        <p:nvSpPr>
          <p:cNvPr id="20" name="任意多边形 19"/>
          <p:cNvSpPr/>
          <p:nvPr/>
        </p:nvSpPr>
        <p:spPr>
          <a:xfrm>
            <a:off x="1414963" y="5188882"/>
            <a:ext cx="9353111" cy="838349"/>
          </a:xfrm>
          <a:custGeom>
            <a:avLst/>
            <a:gdLst>
              <a:gd name="connsiteX0" fmla="*/ 4676556 w 9353110"/>
              <a:gd name="connsiteY0" fmla="*/ 0 h 321361"/>
              <a:gd name="connsiteX1" fmla="*/ 8979005 w 9353110"/>
              <a:gd name="connsiteY1" fmla="*/ 263381 h 321361"/>
              <a:gd name="connsiteX2" fmla="*/ 9353110 w 9353110"/>
              <a:gd name="connsiteY2" fmla="*/ 321361 h 321361"/>
              <a:gd name="connsiteX3" fmla="*/ 0 w 9353110"/>
              <a:gd name="connsiteY3" fmla="*/ 321361 h 321361"/>
              <a:gd name="connsiteX4" fmla="*/ 374105 w 9353110"/>
              <a:gd name="connsiteY4" fmla="*/ 263381 h 321361"/>
              <a:gd name="connsiteX5" fmla="*/ 4676556 w 9353110"/>
              <a:gd name="connsiteY5" fmla="*/ 0 h 32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3110" h="321361">
                <a:moveTo>
                  <a:pt x="4676556" y="0"/>
                </a:moveTo>
                <a:cubicBezTo>
                  <a:pt x="6310872" y="0"/>
                  <a:pt x="7809810" y="98842"/>
                  <a:pt x="8979005" y="263381"/>
                </a:cubicBezTo>
                <a:lnTo>
                  <a:pt x="9353110" y="321361"/>
                </a:lnTo>
                <a:lnTo>
                  <a:pt x="0" y="321361"/>
                </a:lnTo>
                <a:lnTo>
                  <a:pt x="374105" y="263381"/>
                </a:lnTo>
                <a:cubicBezTo>
                  <a:pt x="1543301" y="98842"/>
                  <a:pt x="3042238" y="0"/>
                  <a:pt x="4676556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FFFF"/>
              </a:solidFill>
              <a:cs typeface="Elsie" panose="02000000000000000000" charset="0"/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354" y="-1"/>
            <a:ext cx="12190647" cy="6858001"/>
          </a:xfrm>
          <a:prstGeom prst="frame">
            <a:avLst>
              <a:gd name="adj1" fmla="val 23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000000"/>
              </a:solidFill>
              <a:cs typeface="Elsie" panose="02000000000000000000" charset="0"/>
            </a:endParaRPr>
          </a:p>
        </p:txBody>
      </p:sp>
      <p:sp>
        <p:nvSpPr>
          <p:cNvPr id="16" name="ชื่อเรื่อง 1"/>
          <p:cNvSpPr txBox="1">
            <a:spLocks/>
          </p:cNvSpPr>
          <p:nvPr/>
        </p:nvSpPr>
        <p:spPr>
          <a:xfrm>
            <a:off x="1524000" y="1122362"/>
            <a:ext cx="9144000" cy="374681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h-TH" sz="4800" b="1" dirty="0"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pic>
        <p:nvPicPr>
          <p:cNvPr id="12" name="Picture 2" descr="https://www.hs3lzx.com/qrcode/qrcodes/5db91ba8df69e150325906e9355b9bf8.png?164128788157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0997" y="4494461"/>
            <a:ext cx="1139536" cy="113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8769926" y="5637593"/>
            <a:ext cx="2186299" cy="3539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ประกาศกรมฯ ที่ 188/2564</a:t>
            </a:r>
          </a:p>
        </p:txBody>
      </p:sp>
    </p:spTree>
    <p:extLst>
      <p:ext uri="{BB962C8B-B14F-4D97-AF65-F5344CB8AC3E}">
        <p14:creationId xmlns:p14="http://schemas.microsoft.com/office/powerpoint/2010/main" val="47575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8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组合 3"/>
          <p:cNvGrpSpPr/>
          <p:nvPr/>
        </p:nvGrpSpPr>
        <p:grpSpPr>
          <a:xfrm>
            <a:off x="5041601" y="1672936"/>
            <a:ext cx="2091859" cy="4686300"/>
            <a:chOff x="4716464" y="1527175"/>
            <a:chExt cx="2498724" cy="4810000"/>
          </a:xfrm>
        </p:grpSpPr>
        <p:sp>
          <p:nvSpPr>
            <p:cNvPr id="75" name="MH_Other_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5611855" y="2329752"/>
              <a:ext cx="1603333" cy="1601513"/>
            </a:xfrm>
            <a:prstGeom prst="chevron">
              <a:avLst>
                <a:gd name="adj" fmla="val 50057"/>
              </a:avLst>
            </a:prstGeom>
            <a:solidFill>
              <a:srgbClr val="934BC9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30000"/>
                </a:lnSpc>
              </a:pPr>
              <a:endPara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6" name="MH_Other_3"/>
            <p:cNvSpPr/>
            <p:nvPr>
              <p:custDataLst>
                <p:tags r:id="rId2"/>
              </p:custDataLst>
            </p:nvPr>
          </p:nvSpPr>
          <p:spPr>
            <a:xfrm>
              <a:off x="5611855" y="3933085"/>
              <a:ext cx="1603333" cy="1603334"/>
            </a:xfrm>
            <a:prstGeom prst="chevron">
              <a:avLst/>
            </a:prstGeom>
            <a:solidFill>
              <a:srgbClr val="C8A5E3"/>
            </a:solidFill>
          </p:spPr>
          <p:txBody>
            <a:bodyPr lIns="0" tIns="0" rIns="0" bIns="0" anchor="ctr">
              <a:normAutofit/>
            </a:bodyPr>
            <a:lstStyle/>
            <a:p>
              <a:pPr algn="just">
                <a:lnSpc>
                  <a:spcPct val="130000"/>
                </a:lnSpc>
                <a:defRPr/>
              </a:pPr>
              <a:endParaRPr lang="zh-CN" altLang="en-US" sz="18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7" name="MH_Other_7"/>
            <p:cNvSpPr/>
            <p:nvPr>
              <p:custDataLst>
                <p:tags r:id="rId3"/>
              </p:custDataLst>
            </p:nvPr>
          </p:nvSpPr>
          <p:spPr>
            <a:xfrm flipH="1">
              <a:off x="4716464" y="1527175"/>
              <a:ext cx="1603333" cy="1603334"/>
            </a:xfrm>
            <a:prstGeom prst="chevron">
              <a:avLst/>
            </a:prstGeom>
            <a:solidFill>
              <a:srgbClr val="7030A0"/>
            </a:solidFill>
          </p:spPr>
          <p:txBody>
            <a:bodyPr lIns="0" tIns="0" rIns="0" bIns="0" anchor="ctr">
              <a:normAutofit/>
            </a:bodyPr>
            <a:lstStyle/>
            <a:p>
              <a:pPr algn="just">
                <a:lnSpc>
                  <a:spcPct val="130000"/>
                </a:lnSpc>
                <a:defRPr/>
              </a:pPr>
              <a:endParaRPr lang="zh-CN" altLang="en-US" sz="18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8" name="MH_Other_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 flipH="1">
              <a:off x="4716464" y="3130510"/>
              <a:ext cx="1603333" cy="1603333"/>
            </a:xfrm>
            <a:prstGeom prst="chevron">
              <a:avLst>
                <a:gd name="adj" fmla="val 50000"/>
              </a:avLst>
            </a:prstGeom>
            <a:solidFill>
              <a:srgbClr val="AA71D5"/>
            </a:solidFill>
            <a:ln>
              <a:noFill/>
            </a:ln>
          </p:spPr>
          <p:txBody>
            <a:bodyPr lIns="0" tIns="0" rIns="0" bIns="0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30000"/>
                </a:lnSpc>
              </a:pPr>
              <a:endParaRPr lang="zh-CN" altLang="en-US" sz="18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9" name="MH_Other_11"/>
            <p:cNvSpPr/>
            <p:nvPr>
              <p:custDataLst>
                <p:tags r:id="rId5"/>
              </p:custDataLst>
            </p:nvPr>
          </p:nvSpPr>
          <p:spPr>
            <a:xfrm flipH="1">
              <a:off x="4716464" y="4735662"/>
              <a:ext cx="1603333" cy="1601513"/>
            </a:xfrm>
            <a:prstGeom prst="chevron">
              <a:avLst/>
            </a:prstGeom>
            <a:solidFill>
              <a:srgbClr val="DCC5ED"/>
            </a:solidFill>
          </p:spPr>
          <p:txBody>
            <a:bodyPr lIns="0" tIns="0" rIns="0" bIns="0" anchor="ctr">
              <a:normAutofit/>
            </a:bodyPr>
            <a:lstStyle/>
            <a:p>
              <a:pPr algn="just">
                <a:lnSpc>
                  <a:spcPct val="130000"/>
                </a:lnSpc>
                <a:defRPr/>
              </a:pPr>
              <a:endParaRPr lang="zh-CN" altLang="en-US" sz="18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4" name="สี่เหลี่ยมผืนผ้า 3"/>
          <p:cNvSpPr/>
          <p:nvPr/>
        </p:nvSpPr>
        <p:spPr>
          <a:xfrm>
            <a:off x="580102" y="1687792"/>
            <a:ext cx="4214308" cy="439840"/>
          </a:xfrm>
          <a:prstGeom prst="rect">
            <a:avLst/>
          </a:prstGeom>
          <a:solidFill>
            <a:srgbClr val="9A57CD"/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zh-CN" b="1" dirty="0"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ตัวแทนออกของ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80102" y="2127796"/>
            <a:ext cx="4214308" cy="101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นิติบุคคลหรือบุคคลธรรมดาซึ่งรับมอบอำนาจจากผู้นำของเข้า</a:t>
            </a:r>
            <a:r>
              <a:rPr lang="th-TH" altLang="zh-CN" sz="1800" b="1" kern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 </a:t>
            </a:r>
            <a:br>
              <a:rPr lang="th-TH" altLang="zh-CN" sz="1800" b="1" kern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</a:br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ผู้ส่งของออก</a:t>
            </a:r>
            <a:r>
              <a:rPr lang="th-TH" altLang="zh-CN" sz="1800" b="1" kern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 </a:t>
            </a:r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ผู้นำของผ่านแดน หรือผู้ขอถ่ายลำ เพื่อปฏิบัติ</a:t>
            </a:r>
            <a:b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</a:br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พิธีการศุลกากรทางอิเล็กทรอนิกส์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580102" y="3356264"/>
            <a:ext cx="4214309" cy="423243"/>
          </a:xfrm>
          <a:prstGeom prst="rect">
            <a:avLst/>
          </a:prstGeom>
          <a:solidFill>
            <a:srgbClr val="9A57CD"/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zh-CN" b="1" dirty="0"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ผู้ปฏิบัติงานเกี่ยวกับการออกของ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86292" y="3788266"/>
            <a:ext cx="4214308" cy="101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พนักงานหรือลูกจ้างของตัวแทนออกของนิติบุคคลที่ลงทะเบียนเป็นผู้ปฏิบัติพิธีการศุลกากร และให้หมายความรวมถึงตัวแทน</a:t>
            </a:r>
            <a:b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</a:br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ออกของบุคคลธรรมดา</a:t>
            </a:r>
            <a:endParaRPr lang="en-US" sz="1800" b="1" kern="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+mn-lt"/>
            </a:endParaRPr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7322596" y="2684230"/>
            <a:ext cx="4214308" cy="12958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การลงทะเบียนเป็นตัวแทนออกของ หรือผู้ปฏิบัติงานเกี่ยวกับการออกของ และให้หมายความรวมถึงการต่ออายุ การเปลี่ยนแปลงข้อมูลทะเบียน และการยกเลิกการลงทะเบียนเป็นตัวแทนออกของหรือผู้ปฏิบัติงานเกี่ยวกับการออกของ</a:t>
            </a:r>
            <a:endParaRPr lang="en-US" sz="1800" b="1" kern="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  <a:sym typeface="+mn-lt"/>
            </a:endParaRPr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7322596" y="4498619"/>
            <a:ext cx="4214308" cy="10108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ข้อมูลอิเล็กทรอนิกส์ที่ใช้บ่งบอกถึงความมีตัวตนที่แท้จริงของผู้ใช้ใบรับรองอิเล็กทรอนิกส์ ซึ่งออกโดยผู้ให้บริการออกใบรับรองอิเล็กทรอนิกส์ </a:t>
            </a:r>
            <a:r>
              <a:rPr lang="en-US" altLang="zh-CN" sz="1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(Certification Authority: CA)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3" name="สี่เหลี่ยมผืนผ้า 22"/>
          <p:cNvSpPr/>
          <p:nvPr/>
        </p:nvSpPr>
        <p:spPr>
          <a:xfrm>
            <a:off x="7322596" y="2244436"/>
            <a:ext cx="4214308" cy="433289"/>
          </a:xfrm>
          <a:prstGeom prst="rect">
            <a:avLst/>
          </a:prstGeom>
          <a:solidFill>
            <a:srgbClr val="9A57CD"/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zh-CN" b="1" dirty="0"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การลงทะเบียน</a:t>
            </a:r>
          </a:p>
        </p:txBody>
      </p:sp>
      <p:sp>
        <p:nvSpPr>
          <p:cNvPr id="24" name="สี่เหลี่ยมผืนผ้า 23"/>
          <p:cNvSpPr/>
          <p:nvPr/>
        </p:nvSpPr>
        <p:spPr>
          <a:xfrm>
            <a:off x="7322596" y="4094018"/>
            <a:ext cx="4214308" cy="404601"/>
          </a:xfrm>
          <a:prstGeom prst="rect">
            <a:avLst/>
          </a:prstGeom>
          <a:solidFill>
            <a:srgbClr val="9A57CD"/>
          </a:solidFill>
          <a:ln>
            <a:solidFill>
              <a:srgbClr val="934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zh-CN" b="1" dirty="0">
                <a:latin typeface="TH SarabunPSK" panose="020B0500040200020003" pitchFamily="34" charset="-34"/>
                <a:cs typeface="TH SarabunPSK" panose="020B0500040200020003" pitchFamily="34" charset="-34"/>
                <a:sym typeface="+mn-lt"/>
              </a:rPr>
              <a:t>ใบรับรองอิเล็กทรอนิกส์</a:t>
            </a:r>
          </a:p>
        </p:txBody>
      </p:sp>
      <p:sp>
        <p:nvSpPr>
          <p:cNvPr id="25" name="MH_Other_4"/>
          <p:cNvSpPr/>
          <p:nvPr/>
        </p:nvSpPr>
        <p:spPr bwMode="auto">
          <a:xfrm>
            <a:off x="4571165" y="437824"/>
            <a:ext cx="2189036" cy="615186"/>
          </a:xfrm>
          <a:custGeom>
            <a:avLst/>
            <a:gdLst>
              <a:gd name="T0" fmla="*/ 0 w 1524075"/>
              <a:gd name="T1" fmla="*/ 0 h 169416"/>
              <a:gd name="T2" fmla="*/ 1427460 w 1524075"/>
              <a:gd name="T3" fmla="*/ 0 h 169416"/>
              <a:gd name="T4" fmla="*/ 1524075 w 1524075"/>
              <a:gd name="T5" fmla="*/ 84708 h 169416"/>
              <a:gd name="T6" fmla="*/ 1427460 w 1524075"/>
              <a:gd name="T7" fmla="*/ 169416 h 169416"/>
              <a:gd name="T8" fmla="*/ 0 w 1524075"/>
              <a:gd name="T9" fmla="*/ 169416 h 169416"/>
              <a:gd name="T10" fmla="*/ 96615 w 1524075"/>
              <a:gd name="T11" fmla="*/ 84708 h 169416"/>
              <a:gd name="T12" fmla="*/ 0 w 1524075"/>
              <a:gd name="T13" fmla="*/ 0 h 169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4075" h="169416">
                <a:moveTo>
                  <a:pt x="0" y="0"/>
                </a:moveTo>
                <a:lnTo>
                  <a:pt x="1427460" y="0"/>
                </a:lnTo>
                <a:lnTo>
                  <a:pt x="1524075" y="84708"/>
                </a:lnTo>
                <a:lnTo>
                  <a:pt x="1427460" y="169416"/>
                </a:lnTo>
                <a:lnTo>
                  <a:pt x="0" y="169416"/>
                </a:lnTo>
                <a:lnTo>
                  <a:pt x="96615" y="84708"/>
                </a:lnTo>
                <a:lnTo>
                  <a:pt x="0" y="0"/>
                </a:lnTo>
                <a:close/>
              </a:path>
            </a:pathLst>
          </a:custGeom>
          <a:solidFill>
            <a:srgbClr val="63A0D7"/>
          </a:solidFill>
          <a:ln>
            <a:solidFill>
              <a:srgbClr val="B787FD"/>
            </a:solidFill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zh-CN" sz="3200" b="1" dirty="0">
                <a:latin typeface="TH K2D July8" panose="02000506000000020004" pitchFamily="2" charset="-34"/>
                <a:ea typeface="Source Han Sans CN Medium" panose="020B0500000000000000" pitchFamily="34" charset="-128"/>
                <a:cs typeface="TH K2D July8" panose="02000506000000020004" pitchFamily="2" charset="-34"/>
                <a:sym typeface="FZHei-B01S" panose="02010601030101010101" pitchFamily="2" charset="-122"/>
              </a:rPr>
              <a:t>   </a:t>
            </a:r>
            <a:r>
              <a:rPr lang="th-TH" altLang="zh-CN" sz="3200" b="1" dirty="0">
                <a:solidFill>
                  <a:schemeClr val="bg1"/>
                </a:solidFill>
                <a:latin typeface="TH K2D July8" panose="02000506000000020004" pitchFamily="2" charset="-34"/>
                <a:ea typeface="Source Han Sans CN Medium" panose="020B0500000000000000" pitchFamily="34" charset="-128"/>
                <a:cs typeface="TH K2D July8" panose="02000506000000020004" pitchFamily="2" charset="-34"/>
                <a:sym typeface="FZHei-B01S" panose="02010601030101010101" pitchFamily="2" charset="-122"/>
              </a:rPr>
              <a:t>คำนิยาม</a:t>
            </a:r>
            <a:endParaRPr lang="zh-CN" altLang="en-US" sz="3200" b="1" dirty="0">
              <a:solidFill>
                <a:schemeClr val="bg1"/>
              </a:solidFill>
              <a:latin typeface="TH K2D July8" panose="02000506000000020004" pitchFamily="2" charset="-34"/>
              <a:ea typeface="Source Han Sans CN Medium" panose="020B0500000000000000" pitchFamily="34" charset="-128"/>
              <a:cs typeface="TH K2D July8" panose="02000506000000020004" pitchFamily="2" charset="-34"/>
              <a:sym typeface="FZHei-B01S" panose="02010601030101010101" pitchFamily="2" charset="-122"/>
            </a:endParaRPr>
          </a:p>
        </p:txBody>
      </p:sp>
      <p:sp>
        <p:nvSpPr>
          <p:cNvPr id="26" name="MH_Other_4"/>
          <p:cNvSpPr/>
          <p:nvPr/>
        </p:nvSpPr>
        <p:spPr bwMode="auto">
          <a:xfrm>
            <a:off x="2430620" y="426027"/>
            <a:ext cx="2189036" cy="612151"/>
          </a:xfrm>
          <a:custGeom>
            <a:avLst/>
            <a:gdLst>
              <a:gd name="T0" fmla="*/ 0 w 1524075"/>
              <a:gd name="T1" fmla="*/ 0 h 169416"/>
              <a:gd name="T2" fmla="*/ 1427460 w 1524075"/>
              <a:gd name="T3" fmla="*/ 0 h 169416"/>
              <a:gd name="T4" fmla="*/ 1524075 w 1524075"/>
              <a:gd name="T5" fmla="*/ 84708 h 169416"/>
              <a:gd name="T6" fmla="*/ 1427460 w 1524075"/>
              <a:gd name="T7" fmla="*/ 169416 h 169416"/>
              <a:gd name="T8" fmla="*/ 0 w 1524075"/>
              <a:gd name="T9" fmla="*/ 169416 h 169416"/>
              <a:gd name="T10" fmla="*/ 96615 w 1524075"/>
              <a:gd name="T11" fmla="*/ 84708 h 169416"/>
              <a:gd name="T12" fmla="*/ 0 w 1524075"/>
              <a:gd name="T13" fmla="*/ 0 h 169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4075" h="169416">
                <a:moveTo>
                  <a:pt x="0" y="0"/>
                </a:moveTo>
                <a:lnTo>
                  <a:pt x="1427460" y="0"/>
                </a:lnTo>
                <a:lnTo>
                  <a:pt x="1524075" y="84708"/>
                </a:lnTo>
                <a:lnTo>
                  <a:pt x="1427460" y="169416"/>
                </a:lnTo>
                <a:lnTo>
                  <a:pt x="0" y="169416"/>
                </a:lnTo>
                <a:lnTo>
                  <a:pt x="96615" y="847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B787FD"/>
            </a:solidFill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  <a:sym typeface="FZHei-B01S" panose="02010601030101010101" pitchFamily="2" charset="-122"/>
            </a:endParaRPr>
          </a:p>
        </p:txBody>
      </p:sp>
      <p:sp>
        <p:nvSpPr>
          <p:cNvPr id="27" name="MH_Other_4"/>
          <p:cNvSpPr/>
          <p:nvPr/>
        </p:nvSpPr>
        <p:spPr bwMode="auto">
          <a:xfrm>
            <a:off x="6711710" y="439598"/>
            <a:ext cx="2189036" cy="616603"/>
          </a:xfrm>
          <a:custGeom>
            <a:avLst/>
            <a:gdLst>
              <a:gd name="T0" fmla="*/ 0 w 1524075"/>
              <a:gd name="T1" fmla="*/ 0 h 169416"/>
              <a:gd name="T2" fmla="*/ 1427460 w 1524075"/>
              <a:gd name="T3" fmla="*/ 0 h 169416"/>
              <a:gd name="T4" fmla="*/ 1524075 w 1524075"/>
              <a:gd name="T5" fmla="*/ 84708 h 169416"/>
              <a:gd name="T6" fmla="*/ 1427460 w 1524075"/>
              <a:gd name="T7" fmla="*/ 169416 h 169416"/>
              <a:gd name="T8" fmla="*/ 0 w 1524075"/>
              <a:gd name="T9" fmla="*/ 169416 h 169416"/>
              <a:gd name="T10" fmla="*/ 96615 w 1524075"/>
              <a:gd name="T11" fmla="*/ 84708 h 169416"/>
              <a:gd name="T12" fmla="*/ 0 w 1524075"/>
              <a:gd name="T13" fmla="*/ 0 h 169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4075" h="169416">
                <a:moveTo>
                  <a:pt x="0" y="0"/>
                </a:moveTo>
                <a:lnTo>
                  <a:pt x="1427460" y="0"/>
                </a:lnTo>
                <a:lnTo>
                  <a:pt x="1524075" y="84708"/>
                </a:lnTo>
                <a:lnTo>
                  <a:pt x="1427460" y="169416"/>
                </a:lnTo>
                <a:lnTo>
                  <a:pt x="0" y="169416"/>
                </a:lnTo>
                <a:lnTo>
                  <a:pt x="96615" y="84708"/>
                </a:lnTo>
                <a:lnTo>
                  <a:pt x="0" y="0"/>
                </a:lnTo>
                <a:close/>
              </a:path>
            </a:pathLst>
          </a:custGeom>
          <a:solidFill>
            <a:srgbClr val="3484CC"/>
          </a:solidFill>
          <a:ln>
            <a:solidFill>
              <a:srgbClr val="B787FD"/>
            </a:solidFill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  <a:sym typeface="FZHei-B01S" panose="02010601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6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18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FB85518E-F4A3-48D4-8348-EE363B88E3E4}"/>
              </a:ext>
            </a:extLst>
          </p:cNvPr>
          <p:cNvGrpSpPr/>
          <p:nvPr/>
        </p:nvGrpSpPr>
        <p:grpSpPr bwMode="auto">
          <a:xfrm>
            <a:off x="1690795" y="1316379"/>
            <a:ext cx="2882900" cy="2334125"/>
            <a:chOff x="918241" y="1178243"/>
            <a:chExt cx="2161688" cy="1749999"/>
          </a:xfrm>
        </p:grpSpPr>
        <p:sp>
          <p:nvSpPr>
            <p:cNvPr id="5" name="MH_SubTitle_1">
              <a:extLst>
                <a:ext uri="{FF2B5EF4-FFF2-40B4-BE49-F238E27FC236}">
                  <a16:creationId xmlns:a16="http://schemas.microsoft.com/office/drawing/2014/main" id="{949C133B-99AF-4551-A30E-4A74ECBD5069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18241" y="1178243"/>
              <a:ext cx="2161688" cy="1749999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6" name="MH_Other_2">
              <a:extLst>
                <a:ext uri="{FF2B5EF4-FFF2-40B4-BE49-F238E27FC236}">
                  <a16:creationId xmlns:a16="http://schemas.microsoft.com/office/drawing/2014/main" id="{8C74E37E-791D-4BE5-96C2-200C7B29918A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1670547" y="1258162"/>
              <a:ext cx="682471" cy="668111"/>
            </a:xfrm>
            <a:prstGeom prst="diamond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7" name="MH_Other_3">
              <a:extLst>
                <a:ext uri="{FF2B5EF4-FFF2-40B4-BE49-F238E27FC236}">
                  <a16:creationId xmlns:a16="http://schemas.microsoft.com/office/drawing/2014/main" id="{4D4DFBAB-6830-4812-824B-00AEE186F3C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1857036" y="1417944"/>
              <a:ext cx="309493" cy="288827"/>
            </a:xfrm>
            <a:custGeom>
              <a:avLst/>
              <a:gdLst/>
              <a:ahLst/>
              <a:cxnLst/>
              <a:rect l="l" t="t" r="r" b="b"/>
              <a:pathLst>
                <a:path w="969654" h="903534">
                  <a:moveTo>
                    <a:pt x="813088" y="487443"/>
                  </a:moveTo>
                  <a:cubicBezTo>
                    <a:pt x="793206" y="487443"/>
                    <a:pt x="777088" y="503561"/>
                    <a:pt x="777088" y="523443"/>
                  </a:cubicBezTo>
                  <a:cubicBezTo>
                    <a:pt x="777088" y="543325"/>
                    <a:pt x="793206" y="559443"/>
                    <a:pt x="813088" y="559443"/>
                  </a:cubicBezTo>
                  <a:cubicBezTo>
                    <a:pt x="832970" y="559443"/>
                    <a:pt x="849088" y="543325"/>
                    <a:pt x="849088" y="523443"/>
                  </a:cubicBezTo>
                  <a:cubicBezTo>
                    <a:pt x="849088" y="503561"/>
                    <a:pt x="832970" y="487443"/>
                    <a:pt x="813088" y="487443"/>
                  </a:cubicBezTo>
                  <a:close/>
                  <a:moveTo>
                    <a:pt x="606961" y="487443"/>
                  </a:moveTo>
                  <a:cubicBezTo>
                    <a:pt x="587079" y="487443"/>
                    <a:pt x="570961" y="503561"/>
                    <a:pt x="570961" y="523443"/>
                  </a:cubicBezTo>
                  <a:cubicBezTo>
                    <a:pt x="570961" y="543325"/>
                    <a:pt x="587079" y="559443"/>
                    <a:pt x="606961" y="559443"/>
                  </a:cubicBezTo>
                  <a:cubicBezTo>
                    <a:pt x="626843" y="559443"/>
                    <a:pt x="642961" y="543325"/>
                    <a:pt x="642961" y="523443"/>
                  </a:cubicBezTo>
                  <a:cubicBezTo>
                    <a:pt x="642961" y="503561"/>
                    <a:pt x="626843" y="487443"/>
                    <a:pt x="606961" y="487443"/>
                  </a:cubicBezTo>
                  <a:close/>
                  <a:moveTo>
                    <a:pt x="691345" y="336511"/>
                  </a:moveTo>
                  <a:cubicBezTo>
                    <a:pt x="769490" y="335080"/>
                    <a:pt x="847112" y="364668"/>
                    <a:pt x="901758" y="422110"/>
                  </a:cubicBezTo>
                  <a:cubicBezTo>
                    <a:pt x="999759" y="525126"/>
                    <a:pt x="990612" y="681640"/>
                    <a:pt x="881173" y="774306"/>
                  </a:cubicBezTo>
                  <a:lnTo>
                    <a:pt x="905846" y="903534"/>
                  </a:lnTo>
                  <a:lnTo>
                    <a:pt x="792422" y="824563"/>
                  </a:lnTo>
                  <a:cubicBezTo>
                    <a:pt x="666952" y="867914"/>
                    <a:pt x="525982" y="820668"/>
                    <a:pt x="459770" y="713074"/>
                  </a:cubicBezTo>
                  <a:cubicBezTo>
                    <a:pt x="386891" y="594648"/>
                    <a:pt x="429055" y="444146"/>
                    <a:pt x="554971" y="373268"/>
                  </a:cubicBezTo>
                  <a:cubicBezTo>
                    <a:pt x="597384" y="349394"/>
                    <a:pt x="644458" y="337369"/>
                    <a:pt x="691345" y="336511"/>
                  </a:cubicBezTo>
                  <a:close/>
                  <a:moveTo>
                    <a:pt x="547874" y="187267"/>
                  </a:moveTo>
                  <a:cubicBezTo>
                    <a:pt x="518051" y="187267"/>
                    <a:pt x="493874" y="211444"/>
                    <a:pt x="493874" y="241267"/>
                  </a:cubicBezTo>
                  <a:cubicBezTo>
                    <a:pt x="493874" y="271090"/>
                    <a:pt x="518051" y="295267"/>
                    <a:pt x="547874" y="295267"/>
                  </a:cubicBezTo>
                  <a:cubicBezTo>
                    <a:pt x="577697" y="295267"/>
                    <a:pt x="601874" y="271090"/>
                    <a:pt x="601874" y="241267"/>
                  </a:cubicBezTo>
                  <a:cubicBezTo>
                    <a:pt x="601874" y="211444"/>
                    <a:pt x="577697" y="187267"/>
                    <a:pt x="547874" y="187267"/>
                  </a:cubicBezTo>
                  <a:close/>
                  <a:moveTo>
                    <a:pt x="294449" y="187267"/>
                  </a:moveTo>
                  <a:cubicBezTo>
                    <a:pt x="264626" y="187267"/>
                    <a:pt x="240449" y="211444"/>
                    <a:pt x="240449" y="241267"/>
                  </a:cubicBezTo>
                  <a:cubicBezTo>
                    <a:pt x="240449" y="271090"/>
                    <a:pt x="264626" y="295267"/>
                    <a:pt x="294449" y="295267"/>
                  </a:cubicBezTo>
                  <a:cubicBezTo>
                    <a:pt x="324272" y="295267"/>
                    <a:pt x="348449" y="271090"/>
                    <a:pt x="348449" y="241267"/>
                  </a:cubicBezTo>
                  <a:cubicBezTo>
                    <a:pt x="348449" y="211444"/>
                    <a:pt x="324272" y="187267"/>
                    <a:pt x="294449" y="187267"/>
                  </a:cubicBezTo>
                  <a:close/>
                  <a:moveTo>
                    <a:pt x="408549" y="168"/>
                  </a:moveTo>
                  <a:cubicBezTo>
                    <a:pt x="456533" y="-1113"/>
                    <a:pt x="505397" y="4870"/>
                    <a:pt x="553141" y="18800"/>
                  </a:cubicBezTo>
                  <a:cubicBezTo>
                    <a:pt x="730896" y="70663"/>
                    <a:pt x="843952" y="217556"/>
                    <a:pt x="840274" y="375462"/>
                  </a:cubicBezTo>
                  <a:cubicBezTo>
                    <a:pt x="754752" y="310337"/>
                    <a:pt x="632797" y="302687"/>
                    <a:pt x="535419" y="357502"/>
                  </a:cubicBezTo>
                  <a:cubicBezTo>
                    <a:pt x="409503" y="428380"/>
                    <a:pt x="367339" y="578882"/>
                    <a:pt x="440218" y="697308"/>
                  </a:cubicBezTo>
                  <a:cubicBezTo>
                    <a:pt x="450352" y="713775"/>
                    <a:pt x="462237" y="728829"/>
                    <a:pt x="478397" y="739559"/>
                  </a:cubicBezTo>
                  <a:cubicBezTo>
                    <a:pt x="442192" y="745523"/>
                    <a:pt x="404623" y="745773"/>
                    <a:pt x="366675" y="741395"/>
                  </a:cubicBezTo>
                  <a:lnTo>
                    <a:pt x="245711" y="837584"/>
                  </a:lnTo>
                  <a:lnTo>
                    <a:pt x="214226" y="696474"/>
                  </a:lnTo>
                  <a:cubicBezTo>
                    <a:pt x="11680" y="595442"/>
                    <a:pt x="-59861" y="368389"/>
                    <a:pt x="54436" y="189343"/>
                  </a:cubicBezTo>
                  <a:cubicBezTo>
                    <a:pt x="128564" y="73222"/>
                    <a:pt x="264598" y="4010"/>
                    <a:pt x="408549" y="168"/>
                  </a:cubicBez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88BD4795-A8A0-4CED-B7FE-724A04F85E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0194" y="1908863"/>
              <a:ext cx="2028368" cy="9691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defTabSz="1219110">
                <a:defRPr/>
              </a:pPr>
              <a: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  <a:t>การอนุญาตเป็นตัวแทนออกของและผู้ปฏิบัติงานเกี่ยวกับตัวแทนออกของมีกำหนดอายุ 3 ปี </a:t>
              </a:r>
              <a:b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</a:br>
              <a: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  <a:t>นับแต่วันที่ได้รับอนุญาต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H K2D July8" panose="02000506000000020004" pitchFamily="2" charset="-34"/>
                <a:ea typeface="FZHei-B01S" panose="02010601030101010101" pitchFamily="2" charset="-122"/>
                <a:cs typeface="TH K2D July8" panose="02000506000000020004" pitchFamily="2" charset="-34"/>
                <a:sym typeface="Noto Serif CJK SC" panose="02020400000000000000" pitchFamily="18" charset="-122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4FB87F41-1D8A-4F14-861F-FDDAB21AC068}"/>
              </a:ext>
            </a:extLst>
          </p:cNvPr>
          <p:cNvGrpSpPr/>
          <p:nvPr/>
        </p:nvGrpSpPr>
        <p:grpSpPr bwMode="auto">
          <a:xfrm>
            <a:off x="8089688" y="1420890"/>
            <a:ext cx="2880784" cy="2229613"/>
            <a:chOff x="3273070" y="1494188"/>
            <a:chExt cx="2161689" cy="1671641"/>
          </a:xfrm>
        </p:grpSpPr>
        <p:sp>
          <p:nvSpPr>
            <p:cNvPr id="10" name="MH_SubTitle_2">
              <a:extLst>
                <a:ext uri="{FF2B5EF4-FFF2-40B4-BE49-F238E27FC236}">
                  <a16:creationId xmlns:a16="http://schemas.microsoft.com/office/drawing/2014/main" id="{9B790B76-E585-479A-8DC3-6C48A6DED7F0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3273070" y="1494188"/>
              <a:ext cx="2161689" cy="167164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1" name="MH_Other_11">
              <a:extLst>
                <a:ext uri="{FF2B5EF4-FFF2-40B4-BE49-F238E27FC236}">
                  <a16:creationId xmlns:a16="http://schemas.microsoft.com/office/drawing/2014/main" id="{C515BE49-25D2-46D9-A2CA-8C4190B70C6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011634" y="1568776"/>
              <a:ext cx="682973" cy="66811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2" name="MH_Other_12">
              <a:extLst>
                <a:ext uri="{FF2B5EF4-FFF2-40B4-BE49-F238E27FC236}">
                  <a16:creationId xmlns:a16="http://schemas.microsoft.com/office/drawing/2014/main" id="{EF6F03A4-ECEE-4A42-816A-6E63AEDE73A8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4203819" y="1776668"/>
              <a:ext cx="298602" cy="236457"/>
            </a:xfrm>
            <a:custGeom>
              <a:avLst/>
              <a:gdLst/>
              <a:ahLst/>
              <a:cxnLst/>
              <a:rect l="l" t="t" r="r" b="b"/>
              <a:pathLst>
                <a:path w="936104" h="739561">
                  <a:moveTo>
                    <a:pt x="282640" y="667561"/>
                  </a:moveTo>
                  <a:lnTo>
                    <a:pt x="653465" y="667561"/>
                  </a:lnTo>
                  <a:lnTo>
                    <a:pt x="684077" y="739561"/>
                  </a:lnTo>
                  <a:lnTo>
                    <a:pt x="252028" y="739561"/>
                  </a:lnTo>
                  <a:close/>
                  <a:moveTo>
                    <a:pt x="54052" y="52175"/>
                  </a:moveTo>
                  <a:lnTo>
                    <a:pt x="54052" y="520175"/>
                  </a:lnTo>
                  <a:lnTo>
                    <a:pt x="882052" y="520175"/>
                  </a:lnTo>
                  <a:lnTo>
                    <a:pt x="882052" y="52175"/>
                  </a:lnTo>
                  <a:close/>
                  <a:moveTo>
                    <a:pt x="0" y="0"/>
                  </a:moveTo>
                  <a:lnTo>
                    <a:pt x="936104" y="0"/>
                  </a:lnTo>
                  <a:lnTo>
                    <a:pt x="936104" y="648000"/>
                  </a:lnTo>
                  <a:lnTo>
                    <a:pt x="0" y="648000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bIns="324000"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578368E-CA1B-41E0-95CA-E2B9FD777D53}"/>
              </a:ext>
            </a:extLst>
          </p:cNvPr>
          <p:cNvGrpSpPr/>
          <p:nvPr/>
        </p:nvGrpSpPr>
        <p:grpSpPr bwMode="auto">
          <a:xfrm>
            <a:off x="4882660" y="1369359"/>
            <a:ext cx="2880784" cy="2281145"/>
            <a:chOff x="5629385" y="1494188"/>
            <a:chExt cx="2160203" cy="1710277"/>
          </a:xfrm>
        </p:grpSpPr>
        <p:sp>
          <p:nvSpPr>
            <p:cNvPr id="15" name="MH_SubTitle_3">
              <a:extLst>
                <a:ext uri="{FF2B5EF4-FFF2-40B4-BE49-F238E27FC236}">
                  <a16:creationId xmlns:a16="http://schemas.microsoft.com/office/drawing/2014/main" id="{8C890051-481F-4F67-9881-277376D259B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629385" y="1494188"/>
              <a:ext cx="2160203" cy="1710277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6" name="MH_Other_14">
              <a:extLst>
                <a:ext uri="{FF2B5EF4-FFF2-40B4-BE49-F238E27FC236}">
                  <a16:creationId xmlns:a16="http://schemas.microsoft.com/office/drawing/2014/main" id="{CD79DB2C-0682-4FF8-812E-196002DC351F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367441" y="1568776"/>
              <a:ext cx="682503" cy="668111"/>
            </a:xfrm>
            <a:prstGeom prst="diamond">
              <a:avLst/>
            </a:prstGeom>
            <a:solidFill>
              <a:srgbClr val="C000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7" name="MH_Other_15">
              <a:extLst>
                <a:ext uri="{FF2B5EF4-FFF2-40B4-BE49-F238E27FC236}">
                  <a16:creationId xmlns:a16="http://schemas.microsoft.com/office/drawing/2014/main" id="{D9CEA829-B21F-4FDB-AAA5-48A00722CCBF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72193" y="1751276"/>
              <a:ext cx="276176" cy="272957"/>
            </a:xfrm>
            <a:custGeom>
              <a:avLst/>
              <a:gdLst/>
              <a:ahLst/>
              <a:cxnLst/>
              <a:rect l="0" t="0" r="r" b="b"/>
              <a:pathLst>
                <a:path w="1622425" h="1601788">
                  <a:moveTo>
                    <a:pt x="1477962" y="927100"/>
                  </a:moveTo>
                  <a:lnTo>
                    <a:pt x="1622425" y="927100"/>
                  </a:lnTo>
                  <a:lnTo>
                    <a:pt x="1622425" y="1293813"/>
                  </a:lnTo>
                  <a:lnTo>
                    <a:pt x="1477962" y="1293813"/>
                  </a:lnTo>
                  <a:lnTo>
                    <a:pt x="1477962" y="927100"/>
                  </a:lnTo>
                  <a:close/>
                  <a:moveTo>
                    <a:pt x="1477962" y="463550"/>
                  </a:moveTo>
                  <a:lnTo>
                    <a:pt x="1622425" y="463550"/>
                  </a:lnTo>
                  <a:lnTo>
                    <a:pt x="1622425" y="830263"/>
                  </a:lnTo>
                  <a:lnTo>
                    <a:pt x="1477962" y="830263"/>
                  </a:lnTo>
                  <a:lnTo>
                    <a:pt x="1477962" y="463550"/>
                  </a:lnTo>
                  <a:close/>
                  <a:moveTo>
                    <a:pt x="871932" y="418865"/>
                  </a:moveTo>
                  <a:lnTo>
                    <a:pt x="866214" y="419183"/>
                  </a:lnTo>
                  <a:lnTo>
                    <a:pt x="859861" y="419183"/>
                  </a:lnTo>
                  <a:lnTo>
                    <a:pt x="848426" y="420453"/>
                  </a:lnTo>
                  <a:lnTo>
                    <a:pt x="837309" y="422359"/>
                  </a:lnTo>
                  <a:lnTo>
                    <a:pt x="826509" y="424582"/>
                  </a:lnTo>
                  <a:lnTo>
                    <a:pt x="815709" y="427440"/>
                  </a:lnTo>
                  <a:lnTo>
                    <a:pt x="805862" y="430298"/>
                  </a:lnTo>
                  <a:lnTo>
                    <a:pt x="796650" y="433473"/>
                  </a:lnTo>
                  <a:lnTo>
                    <a:pt x="787439" y="436649"/>
                  </a:lnTo>
                  <a:lnTo>
                    <a:pt x="771874" y="443000"/>
                  </a:lnTo>
                  <a:lnTo>
                    <a:pt x="766792" y="444906"/>
                  </a:lnTo>
                  <a:lnTo>
                    <a:pt x="762027" y="446811"/>
                  </a:lnTo>
                  <a:lnTo>
                    <a:pt x="757262" y="449034"/>
                  </a:lnTo>
                  <a:lnTo>
                    <a:pt x="752498" y="451257"/>
                  </a:lnTo>
                  <a:lnTo>
                    <a:pt x="748051" y="454115"/>
                  </a:lnTo>
                  <a:lnTo>
                    <a:pt x="743921" y="456655"/>
                  </a:lnTo>
                  <a:lnTo>
                    <a:pt x="739792" y="459831"/>
                  </a:lnTo>
                  <a:lnTo>
                    <a:pt x="735345" y="463324"/>
                  </a:lnTo>
                  <a:lnTo>
                    <a:pt x="731533" y="466817"/>
                  </a:lnTo>
                  <a:lnTo>
                    <a:pt x="728039" y="470628"/>
                  </a:lnTo>
                  <a:lnTo>
                    <a:pt x="724545" y="474757"/>
                  </a:lnTo>
                  <a:lnTo>
                    <a:pt x="721051" y="479202"/>
                  </a:lnTo>
                  <a:lnTo>
                    <a:pt x="718192" y="483966"/>
                  </a:lnTo>
                  <a:lnTo>
                    <a:pt x="715333" y="488729"/>
                  </a:lnTo>
                  <a:lnTo>
                    <a:pt x="712792" y="493810"/>
                  </a:lnTo>
                  <a:lnTo>
                    <a:pt x="710251" y="499526"/>
                  </a:lnTo>
                  <a:lnTo>
                    <a:pt x="708028" y="504925"/>
                  </a:lnTo>
                  <a:lnTo>
                    <a:pt x="706122" y="510959"/>
                  </a:lnTo>
                  <a:lnTo>
                    <a:pt x="704216" y="517310"/>
                  </a:lnTo>
                  <a:lnTo>
                    <a:pt x="702628" y="523979"/>
                  </a:lnTo>
                  <a:lnTo>
                    <a:pt x="701357" y="530648"/>
                  </a:lnTo>
                  <a:lnTo>
                    <a:pt x="700404" y="537952"/>
                  </a:lnTo>
                  <a:lnTo>
                    <a:pt x="699769" y="545256"/>
                  </a:lnTo>
                  <a:lnTo>
                    <a:pt x="699451" y="553512"/>
                  </a:lnTo>
                  <a:lnTo>
                    <a:pt x="699451" y="561451"/>
                  </a:lnTo>
                  <a:lnTo>
                    <a:pt x="699451" y="570025"/>
                  </a:lnTo>
                  <a:lnTo>
                    <a:pt x="700087" y="578600"/>
                  </a:lnTo>
                  <a:lnTo>
                    <a:pt x="700722" y="587809"/>
                  </a:lnTo>
                  <a:lnTo>
                    <a:pt x="701992" y="597018"/>
                  </a:lnTo>
                  <a:lnTo>
                    <a:pt x="703263" y="607180"/>
                  </a:lnTo>
                  <a:lnTo>
                    <a:pt x="705169" y="617025"/>
                  </a:lnTo>
                  <a:lnTo>
                    <a:pt x="707392" y="627504"/>
                  </a:lnTo>
                  <a:lnTo>
                    <a:pt x="708028" y="630998"/>
                  </a:lnTo>
                  <a:lnTo>
                    <a:pt x="708028" y="634173"/>
                  </a:lnTo>
                  <a:lnTo>
                    <a:pt x="707710" y="637666"/>
                  </a:lnTo>
                  <a:lnTo>
                    <a:pt x="707392" y="640524"/>
                  </a:lnTo>
                  <a:lnTo>
                    <a:pt x="706757" y="643065"/>
                  </a:lnTo>
                  <a:lnTo>
                    <a:pt x="705804" y="645605"/>
                  </a:lnTo>
                  <a:lnTo>
                    <a:pt x="703263" y="650051"/>
                  </a:lnTo>
                  <a:lnTo>
                    <a:pt x="701039" y="654815"/>
                  </a:lnTo>
                  <a:lnTo>
                    <a:pt x="699134" y="658626"/>
                  </a:lnTo>
                  <a:lnTo>
                    <a:pt x="698498" y="660531"/>
                  </a:lnTo>
                  <a:lnTo>
                    <a:pt x="697863" y="662436"/>
                  </a:lnTo>
                  <a:lnTo>
                    <a:pt x="697545" y="664342"/>
                  </a:lnTo>
                  <a:lnTo>
                    <a:pt x="697545" y="666247"/>
                  </a:lnTo>
                  <a:lnTo>
                    <a:pt x="699134" y="688794"/>
                  </a:lnTo>
                  <a:lnTo>
                    <a:pt x="700404" y="702132"/>
                  </a:lnTo>
                  <a:lnTo>
                    <a:pt x="701039" y="709436"/>
                  </a:lnTo>
                  <a:lnTo>
                    <a:pt x="702310" y="716104"/>
                  </a:lnTo>
                  <a:lnTo>
                    <a:pt x="703581" y="723408"/>
                  </a:lnTo>
                  <a:lnTo>
                    <a:pt x="705487" y="729760"/>
                  </a:lnTo>
                  <a:lnTo>
                    <a:pt x="707075" y="736111"/>
                  </a:lnTo>
                  <a:lnTo>
                    <a:pt x="709298" y="742145"/>
                  </a:lnTo>
                  <a:lnTo>
                    <a:pt x="711839" y="747226"/>
                  </a:lnTo>
                  <a:lnTo>
                    <a:pt x="714698" y="751989"/>
                  </a:lnTo>
                  <a:lnTo>
                    <a:pt x="716286" y="753894"/>
                  </a:lnTo>
                  <a:lnTo>
                    <a:pt x="718192" y="755800"/>
                  </a:lnTo>
                  <a:lnTo>
                    <a:pt x="719780" y="757705"/>
                  </a:lnTo>
                  <a:lnTo>
                    <a:pt x="722322" y="759293"/>
                  </a:lnTo>
                  <a:lnTo>
                    <a:pt x="725816" y="760563"/>
                  </a:lnTo>
                  <a:lnTo>
                    <a:pt x="731533" y="762151"/>
                  </a:lnTo>
                  <a:lnTo>
                    <a:pt x="736933" y="763104"/>
                  </a:lnTo>
                  <a:lnTo>
                    <a:pt x="738839" y="763421"/>
                  </a:lnTo>
                  <a:lnTo>
                    <a:pt x="739792" y="763104"/>
                  </a:lnTo>
                  <a:lnTo>
                    <a:pt x="745827" y="831062"/>
                  </a:lnTo>
                  <a:lnTo>
                    <a:pt x="747098" y="833603"/>
                  </a:lnTo>
                  <a:lnTo>
                    <a:pt x="748368" y="835826"/>
                  </a:lnTo>
                  <a:lnTo>
                    <a:pt x="749639" y="838049"/>
                  </a:lnTo>
                  <a:lnTo>
                    <a:pt x="751227" y="839954"/>
                  </a:lnTo>
                  <a:lnTo>
                    <a:pt x="754404" y="843765"/>
                  </a:lnTo>
                  <a:lnTo>
                    <a:pt x="757898" y="847576"/>
                  </a:lnTo>
                  <a:lnTo>
                    <a:pt x="761074" y="851386"/>
                  </a:lnTo>
                  <a:lnTo>
                    <a:pt x="762662" y="853609"/>
                  </a:lnTo>
                  <a:lnTo>
                    <a:pt x="763933" y="855832"/>
                  </a:lnTo>
                  <a:lnTo>
                    <a:pt x="765204" y="858373"/>
                  </a:lnTo>
                  <a:lnTo>
                    <a:pt x="766474" y="861548"/>
                  </a:lnTo>
                  <a:lnTo>
                    <a:pt x="767427" y="865042"/>
                  </a:lnTo>
                  <a:lnTo>
                    <a:pt x="768380" y="868852"/>
                  </a:lnTo>
                  <a:lnTo>
                    <a:pt x="751545" y="872663"/>
                  </a:lnTo>
                  <a:lnTo>
                    <a:pt x="744874" y="887271"/>
                  </a:lnTo>
                  <a:lnTo>
                    <a:pt x="740745" y="895528"/>
                  </a:lnTo>
                  <a:lnTo>
                    <a:pt x="736298" y="904102"/>
                  </a:lnTo>
                  <a:lnTo>
                    <a:pt x="731533" y="912358"/>
                  </a:lnTo>
                  <a:lnTo>
                    <a:pt x="726451" y="919980"/>
                  </a:lnTo>
                  <a:lnTo>
                    <a:pt x="723910" y="923156"/>
                  </a:lnTo>
                  <a:lnTo>
                    <a:pt x="721051" y="926014"/>
                  </a:lnTo>
                  <a:lnTo>
                    <a:pt x="718510" y="928555"/>
                  </a:lnTo>
                  <a:lnTo>
                    <a:pt x="715969" y="930778"/>
                  </a:lnTo>
                  <a:lnTo>
                    <a:pt x="680393" y="940622"/>
                  </a:lnTo>
                  <a:lnTo>
                    <a:pt x="648628" y="953960"/>
                  </a:lnTo>
                  <a:lnTo>
                    <a:pt x="615911" y="967932"/>
                  </a:lnTo>
                  <a:lnTo>
                    <a:pt x="551747" y="995243"/>
                  </a:lnTo>
                  <a:lnTo>
                    <a:pt x="544123" y="998101"/>
                  </a:lnTo>
                  <a:lnTo>
                    <a:pt x="537135" y="1000641"/>
                  </a:lnTo>
                  <a:lnTo>
                    <a:pt x="522524" y="1006040"/>
                  </a:lnTo>
                  <a:lnTo>
                    <a:pt x="507912" y="1011121"/>
                  </a:lnTo>
                  <a:lnTo>
                    <a:pt x="500924" y="1013979"/>
                  </a:lnTo>
                  <a:lnTo>
                    <a:pt x="493936" y="1016837"/>
                  </a:lnTo>
                  <a:lnTo>
                    <a:pt x="487583" y="1020648"/>
                  </a:lnTo>
                  <a:lnTo>
                    <a:pt x="481548" y="1024141"/>
                  </a:lnTo>
                  <a:lnTo>
                    <a:pt x="475512" y="1027952"/>
                  </a:lnTo>
                  <a:lnTo>
                    <a:pt x="470430" y="1032398"/>
                  </a:lnTo>
                  <a:lnTo>
                    <a:pt x="467889" y="1034938"/>
                  </a:lnTo>
                  <a:lnTo>
                    <a:pt x="465665" y="1037796"/>
                  </a:lnTo>
                  <a:lnTo>
                    <a:pt x="463442" y="1040337"/>
                  </a:lnTo>
                  <a:lnTo>
                    <a:pt x="461218" y="1043195"/>
                  </a:lnTo>
                  <a:lnTo>
                    <a:pt x="459313" y="1046370"/>
                  </a:lnTo>
                  <a:lnTo>
                    <a:pt x="457407" y="1049546"/>
                  </a:lnTo>
                  <a:lnTo>
                    <a:pt x="456136" y="1052722"/>
                  </a:lnTo>
                  <a:lnTo>
                    <a:pt x="454548" y="1056850"/>
                  </a:lnTo>
                  <a:lnTo>
                    <a:pt x="454230" y="1082573"/>
                  </a:lnTo>
                  <a:lnTo>
                    <a:pt x="453595" y="1116234"/>
                  </a:lnTo>
                  <a:lnTo>
                    <a:pt x="452960" y="1151484"/>
                  </a:lnTo>
                  <a:lnTo>
                    <a:pt x="452642" y="1167997"/>
                  </a:lnTo>
                  <a:lnTo>
                    <a:pt x="452960" y="1182605"/>
                  </a:lnTo>
                  <a:lnTo>
                    <a:pt x="1276928" y="1182605"/>
                  </a:lnTo>
                  <a:lnTo>
                    <a:pt x="1277245" y="1167997"/>
                  </a:lnTo>
                  <a:lnTo>
                    <a:pt x="1276928" y="1151484"/>
                  </a:lnTo>
                  <a:lnTo>
                    <a:pt x="1276292" y="1116234"/>
                  </a:lnTo>
                  <a:lnTo>
                    <a:pt x="1275339" y="1082573"/>
                  </a:lnTo>
                  <a:lnTo>
                    <a:pt x="1275022" y="1056850"/>
                  </a:lnTo>
                  <a:lnTo>
                    <a:pt x="1273751" y="1052722"/>
                  </a:lnTo>
                  <a:lnTo>
                    <a:pt x="1272163" y="1049546"/>
                  </a:lnTo>
                  <a:lnTo>
                    <a:pt x="1270257" y="1046370"/>
                  </a:lnTo>
                  <a:lnTo>
                    <a:pt x="1268669" y="1043195"/>
                  </a:lnTo>
                  <a:lnTo>
                    <a:pt x="1266445" y="1040337"/>
                  </a:lnTo>
                  <a:lnTo>
                    <a:pt x="1264222" y="1037796"/>
                  </a:lnTo>
                  <a:lnTo>
                    <a:pt x="1261998" y="1034938"/>
                  </a:lnTo>
                  <a:lnTo>
                    <a:pt x="1259775" y="1032398"/>
                  </a:lnTo>
                  <a:lnTo>
                    <a:pt x="1254057" y="1027952"/>
                  </a:lnTo>
                  <a:lnTo>
                    <a:pt x="1248340" y="1024141"/>
                  </a:lnTo>
                  <a:lnTo>
                    <a:pt x="1242304" y="1020648"/>
                  </a:lnTo>
                  <a:lnTo>
                    <a:pt x="1235634" y="1016837"/>
                  </a:lnTo>
                  <a:lnTo>
                    <a:pt x="1228963" y="1013979"/>
                  </a:lnTo>
                  <a:lnTo>
                    <a:pt x="1221658" y="1011121"/>
                  </a:lnTo>
                  <a:lnTo>
                    <a:pt x="1207681" y="1006040"/>
                  </a:lnTo>
                  <a:lnTo>
                    <a:pt x="1192752" y="1000641"/>
                  </a:lnTo>
                  <a:lnTo>
                    <a:pt x="1185446" y="998101"/>
                  </a:lnTo>
                  <a:lnTo>
                    <a:pt x="1178458" y="995243"/>
                  </a:lnTo>
                  <a:lnTo>
                    <a:pt x="1113659" y="967932"/>
                  </a:lnTo>
                  <a:lnTo>
                    <a:pt x="1080941" y="953960"/>
                  </a:lnTo>
                  <a:lnTo>
                    <a:pt x="1049177" y="940622"/>
                  </a:lnTo>
                  <a:lnTo>
                    <a:pt x="1013601" y="930778"/>
                  </a:lnTo>
                  <a:lnTo>
                    <a:pt x="1011060" y="928555"/>
                  </a:lnTo>
                  <a:lnTo>
                    <a:pt x="1008519" y="926014"/>
                  </a:lnTo>
                  <a:lnTo>
                    <a:pt x="1005977" y="923156"/>
                  </a:lnTo>
                  <a:lnTo>
                    <a:pt x="1003436" y="919980"/>
                  </a:lnTo>
                  <a:lnTo>
                    <a:pt x="998036" y="912358"/>
                  </a:lnTo>
                  <a:lnTo>
                    <a:pt x="993589" y="904102"/>
                  </a:lnTo>
                  <a:lnTo>
                    <a:pt x="989142" y="895528"/>
                  </a:lnTo>
                  <a:lnTo>
                    <a:pt x="985013" y="887271"/>
                  </a:lnTo>
                  <a:lnTo>
                    <a:pt x="978025" y="872663"/>
                  </a:lnTo>
                  <a:lnTo>
                    <a:pt x="955790" y="869487"/>
                  </a:lnTo>
                  <a:lnTo>
                    <a:pt x="956107" y="865359"/>
                  </a:lnTo>
                  <a:lnTo>
                    <a:pt x="956743" y="861231"/>
                  </a:lnTo>
                  <a:lnTo>
                    <a:pt x="957696" y="857738"/>
                  </a:lnTo>
                  <a:lnTo>
                    <a:pt x="958649" y="854562"/>
                  </a:lnTo>
                  <a:lnTo>
                    <a:pt x="960237" y="852021"/>
                  </a:lnTo>
                  <a:lnTo>
                    <a:pt x="961507" y="849481"/>
                  </a:lnTo>
                  <a:lnTo>
                    <a:pt x="965319" y="845035"/>
                  </a:lnTo>
                  <a:lnTo>
                    <a:pt x="968813" y="840272"/>
                  </a:lnTo>
                  <a:lnTo>
                    <a:pt x="972307" y="835826"/>
                  </a:lnTo>
                  <a:lnTo>
                    <a:pt x="973895" y="833603"/>
                  </a:lnTo>
                  <a:lnTo>
                    <a:pt x="975484" y="830745"/>
                  </a:lnTo>
                  <a:lnTo>
                    <a:pt x="977072" y="827887"/>
                  </a:lnTo>
                  <a:lnTo>
                    <a:pt x="978025" y="824393"/>
                  </a:lnTo>
                  <a:lnTo>
                    <a:pt x="978978" y="821218"/>
                  </a:lnTo>
                  <a:lnTo>
                    <a:pt x="979613" y="818042"/>
                  </a:lnTo>
                  <a:lnTo>
                    <a:pt x="980566" y="811373"/>
                  </a:lnTo>
                  <a:lnTo>
                    <a:pt x="981201" y="804069"/>
                  </a:lnTo>
                  <a:lnTo>
                    <a:pt x="981837" y="797083"/>
                  </a:lnTo>
                  <a:lnTo>
                    <a:pt x="982154" y="789779"/>
                  </a:lnTo>
                  <a:lnTo>
                    <a:pt x="983107" y="783110"/>
                  </a:lnTo>
                  <a:lnTo>
                    <a:pt x="983742" y="779935"/>
                  </a:lnTo>
                  <a:lnTo>
                    <a:pt x="984695" y="776759"/>
                  </a:lnTo>
                  <a:lnTo>
                    <a:pt x="985966" y="773266"/>
                  </a:lnTo>
                  <a:lnTo>
                    <a:pt x="987236" y="770408"/>
                  </a:lnTo>
                  <a:lnTo>
                    <a:pt x="988507" y="768502"/>
                  </a:lnTo>
                  <a:lnTo>
                    <a:pt x="989778" y="766915"/>
                  </a:lnTo>
                  <a:lnTo>
                    <a:pt x="991366" y="765327"/>
                  </a:lnTo>
                  <a:lnTo>
                    <a:pt x="992636" y="764056"/>
                  </a:lnTo>
                  <a:lnTo>
                    <a:pt x="996131" y="761834"/>
                  </a:lnTo>
                  <a:lnTo>
                    <a:pt x="999942" y="759928"/>
                  </a:lnTo>
                  <a:lnTo>
                    <a:pt x="1003436" y="758023"/>
                  </a:lnTo>
                  <a:lnTo>
                    <a:pt x="1006930" y="755800"/>
                  </a:lnTo>
                  <a:lnTo>
                    <a:pt x="1010107" y="753259"/>
                  </a:lnTo>
                  <a:lnTo>
                    <a:pt x="1011695" y="751989"/>
                  </a:lnTo>
                  <a:lnTo>
                    <a:pt x="1012966" y="750401"/>
                  </a:lnTo>
                  <a:lnTo>
                    <a:pt x="1014871" y="746908"/>
                  </a:lnTo>
                  <a:lnTo>
                    <a:pt x="1017095" y="743097"/>
                  </a:lnTo>
                  <a:lnTo>
                    <a:pt x="1019001" y="738651"/>
                  </a:lnTo>
                  <a:lnTo>
                    <a:pt x="1020589" y="734523"/>
                  </a:lnTo>
                  <a:lnTo>
                    <a:pt x="1023130" y="725631"/>
                  </a:lnTo>
                  <a:lnTo>
                    <a:pt x="1024718" y="717057"/>
                  </a:lnTo>
                  <a:lnTo>
                    <a:pt x="1025989" y="709753"/>
                  </a:lnTo>
                  <a:lnTo>
                    <a:pt x="1026942" y="701814"/>
                  </a:lnTo>
                  <a:lnTo>
                    <a:pt x="1027895" y="693875"/>
                  </a:lnTo>
                  <a:lnTo>
                    <a:pt x="1028213" y="685618"/>
                  </a:lnTo>
                  <a:lnTo>
                    <a:pt x="1027895" y="677362"/>
                  </a:lnTo>
                  <a:lnTo>
                    <a:pt x="1027577" y="673233"/>
                  </a:lnTo>
                  <a:lnTo>
                    <a:pt x="1026942" y="669105"/>
                  </a:lnTo>
                  <a:lnTo>
                    <a:pt x="1025989" y="665294"/>
                  </a:lnTo>
                  <a:lnTo>
                    <a:pt x="1025036" y="661484"/>
                  </a:lnTo>
                  <a:lnTo>
                    <a:pt x="1023766" y="657673"/>
                  </a:lnTo>
                  <a:lnTo>
                    <a:pt x="1022177" y="654180"/>
                  </a:lnTo>
                  <a:lnTo>
                    <a:pt x="1019001" y="647511"/>
                  </a:lnTo>
                  <a:lnTo>
                    <a:pt x="1015824" y="642747"/>
                  </a:lnTo>
                  <a:lnTo>
                    <a:pt x="1014871" y="640207"/>
                  </a:lnTo>
                  <a:lnTo>
                    <a:pt x="1013919" y="637349"/>
                  </a:lnTo>
                  <a:lnTo>
                    <a:pt x="1012966" y="633856"/>
                  </a:lnTo>
                  <a:lnTo>
                    <a:pt x="1012330" y="629410"/>
                  </a:lnTo>
                  <a:lnTo>
                    <a:pt x="1012013" y="626234"/>
                  </a:lnTo>
                  <a:lnTo>
                    <a:pt x="1012013" y="622106"/>
                  </a:lnTo>
                  <a:lnTo>
                    <a:pt x="1012330" y="612261"/>
                  </a:lnTo>
                  <a:lnTo>
                    <a:pt x="1012966" y="601147"/>
                  </a:lnTo>
                  <a:lnTo>
                    <a:pt x="1013919" y="588762"/>
                  </a:lnTo>
                  <a:lnTo>
                    <a:pt x="1016460" y="566215"/>
                  </a:lnTo>
                  <a:lnTo>
                    <a:pt x="1017095" y="557323"/>
                  </a:lnTo>
                  <a:lnTo>
                    <a:pt x="1017413" y="551607"/>
                  </a:lnTo>
                  <a:lnTo>
                    <a:pt x="1017730" y="534141"/>
                  </a:lnTo>
                  <a:lnTo>
                    <a:pt x="1017413" y="527472"/>
                  </a:lnTo>
                  <a:lnTo>
                    <a:pt x="1016777" y="521756"/>
                  </a:lnTo>
                  <a:lnTo>
                    <a:pt x="1015824" y="516040"/>
                  </a:lnTo>
                  <a:lnTo>
                    <a:pt x="1014236" y="509371"/>
                  </a:lnTo>
                  <a:lnTo>
                    <a:pt x="1010424" y="492222"/>
                  </a:lnTo>
                  <a:lnTo>
                    <a:pt x="1008836" y="488412"/>
                  </a:lnTo>
                  <a:lnTo>
                    <a:pt x="1006930" y="483966"/>
                  </a:lnTo>
                  <a:lnTo>
                    <a:pt x="1004707" y="478567"/>
                  </a:lnTo>
                  <a:lnTo>
                    <a:pt x="1001530" y="473169"/>
                  </a:lnTo>
                  <a:lnTo>
                    <a:pt x="997401" y="467770"/>
                  </a:lnTo>
                  <a:lnTo>
                    <a:pt x="995495" y="465547"/>
                  </a:lnTo>
                  <a:lnTo>
                    <a:pt x="993272" y="463324"/>
                  </a:lnTo>
                  <a:lnTo>
                    <a:pt x="991048" y="460784"/>
                  </a:lnTo>
                  <a:lnTo>
                    <a:pt x="988825" y="459196"/>
                  </a:lnTo>
                  <a:lnTo>
                    <a:pt x="962143" y="454750"/>
                  </a:lnTo>
                  <a:lnTo>
                    <a:pt x="945943" y="439825"/>
                  </a:lnTo>
                  <a:lnTo>
                    <a:pt x="939908" y="436331"/>
                  </a:lnTo>
                  <a:lnTo>
                    <a:pt x="933555" y="433156"/>
                  </a:lnTo>
                  <a:lnTo>
                    <a:pt x="927202" y="430298"/>
                  </a:lnTo>
                  <a:lnTo>
                    <a:pt x="921167" y="427757"/>
                  </a:lnTo>
                  <a:lnTo>
                    <a:pt x="915131" y="425534"/>
                  </a:lnTo>
                  <a:lnTo>
                    <a:pt x="908778" y="423629"/>
                  </a:lnTo>
                  <a:lnTo>
                    <a:pt x="902426" y="422041"/>
                  </a:lnTo>
                  <a:lnTo>
                    <a:pt x="896390" y="421088"/>
                  </a:lnTo>
                  <a:lnTo>
                    <a:pt x="890038" y="420136"/>
                  </a:lnTo>
                  <a:lnTo>
                    <a:pt x="884002" y="419501"/>
                  </a:lnTo>
                  <a:lnTo>
                    <a:pt x="878285" y="419183"/>
                  </a:lnTo>
                  <a:lnTo>
                    <a:pt x="871932" y="418865"/>
                  </a:lnTo>
                  <a:close/>
                  <a:moveTo>
                    <a:pt x="1477962" y="0"/>
                  </a:moveTo>
                  <a:lnTo>
                    <a:pt x="1622425" y="0"/>
                  </a:lnTo>
                  <a:lnTo>
                    <a:pt x="1622425" y="366713"/>
                  </a:lnTo>
                  <a:lnTo>
                    <a:pt x="1477962" y="366713"/>
                  </a:lnTo>
                  <a:lnTo>
                    <a:pt x="1477962" y="0"/>
                  </a:lnTo>
                  <a:close/>
                  <a:moveTo>
                    <a:pt x="326855" y="0"/>
                  </a:moveTo>
                  <a:lnTo>
                    <a:pt x="1403350" y="0"/>
                  </a:lnTo>
                  <a:lnTo>
                    <a:pt x="1403350" y="1601788"/>
                  </a:lnTo>
                  <a:lnTo>
                    <a:pt x="326855" y="1601788"/>
                  </a:lnTo>
                  <a:lnTo>
                    <a:pt x="326855" y="0"/>
                  </a:lnTo>
                  <a:close/>
                  <a:moveTo>
                    <a:pt x="90211" y="0"/>
                  </a:moveTo>
                  <a:lnTo>
                    <a:pt x="94975" y="0"/>
                  </a:lnTo>
                  <a:lnTo>
                    <a:pt x="212503" y="0"/>
                  </a:lnTo>
                  <a:lnTo>
                    <a:pt x="212503" y="1601788"/>
                  </a:lnTo>
                  <a:lnTo>
                    <a:pt x="94975" y="1601788"/>
                  </a:lnTo>
                  <a:lnTo>
                    <a:pt x="90211" y="1601788"/>
                  </a:lnTo>
                  <a:lnTo>
                    <a:pt x="85446" y="1601471"/>
                  </a:lnTo>
                  <a:lnTo>
                    <a:pt x="80681" y="1600835"/>
                  </a:lnTo>
                  <a:lnTo>
                    <a:pt x="75917" y="1599883"/>
                  </a:lnTo>
                  <a:lnTo>
                    <a:pt x="71470" y="1598930"/>
                  </a:lnTo>
                  <a:lnTo>
                    <a:pt x="67023" y="1597660"/>
                  </a:lnTo>
                  <a:lnTo>
                    <a:pt x="62258" y="1596072"/>
                  </a:lnTo>
                  <a:lnTo>
                    <a:pt x="58129" y="1594484"/>
                  </a:lnTo>
                  <a:lnTo>
                    <a:pt x="53999" y="1592261"/>
                  </a:lnTo>
                  <a:lnTo>
                    <a:pt x="49870" y="1590356"/>
                  </a:lnTo>
                  <a:lnTo>
                    <a:pt x="45740" y="1587815"/>
                  </a:lnTo>
                  <a:lnTo>
                    <a:pt x="41929" y="1585592"/>
                  </a:lnTo>
                  <a:lnTo>
                    <a:pt x="38117" y="1583052"/>
                  </a:lnTo>
                  <a:lnTo>
                    <a:pt x="34623" y="1580194"/>
                  </a:lnTo>
                  <a:lnTo>
                    <a:pt x="31446" y="1577336"/>
                  </a:lnTo>
                  <a:lnTo>
                    <a:pt x="27635" y="1573843"/>
                  </a:lnTo>
                  <a:lnTo>
                    <a:pt x="24776" y="1570667"/>
                  </a:lnTo>
                  <a:lnTo>
                    <a:pt x="21917" y="1567174"/>
                  </a:lnTo>
                  <a:lnTo>
                    <a:pt x="19058" y="1563681"/>
                  </a:lnTo>
                  <a:lnTo>
                    <a:pt x="16517" y="1559870"/>
                  </a:lnTo>
                  <a:lnTo>
                    <a:pt x="13976" y="1556059"/>
                  </a:lnTo>
                  <a:lnTo>
                    <a:pt x="11435" y="1551931"/>
                  </a:lnTo>
                  <a:lnTo>
                    <a:pt x="9211" y="1548120"/>
                  </a:lnTo>
                  <a:lnTo>
                    <a:pt x="7306" y="1543992"/>
                  </a:lnTo>
                  <a:lnTo>
                    <a:pt x="5717" y="1539228"/>
                  </a:lnTo>
                  <a:lnTo>
                    <a:pt x="4447" y="1535100"/>
                  </a:lnTo>
                  <a:lnTo>
                    <a:pt x="3176" y="1530654"/>
                  </a:lnTo>
                  <a:lnTo>
                    <a:pt x="1906" y="1525891"/>
                  </a:lnTo>
                  <a:lnTo>
                    <a:pt x="1270" y="1521127"/>
                  </a:lnTo>
                  <a:lnTo>
                    <a:pt x="635" y="1516364"/>
                  </a:lnTo>
                  <a:lnTo>
                    <a:pt x="317" y="1511600"/>
                  </a:lnTo>
                  <a:lnTo>
                    <a:pt x="0" y="1506837"/>
                  </a:lnTo>
                  <a:lnTo>
                    <a:pt x="0" y="94951"/>
                  </a:lnTo>
                  <a:lnTo>
                    <a:pt x="317" y="90188"/>
                  </a:lnTo>
                  <a:lnTo>
                    <a:pt x="635" y="85424"/>
                  </a:lnTo>
                  <a:lnTo>
                    <a:pt x="1270" y="80661"/>
                  </a:lnTo>
                  <a:lnTo>
                    <a:pt x="1906" y="75580"/>
                  </a:lnTo>
                  <a:lnTo>
                    <a:pt x="3176" y="71134"/>
                  </a:lnTo>
                  <a:lnTo>
                    <a:pt x="4447" y="66688"/>
                  </a:lnTo>
                  <a:lnTo>
                    <a:pt x="5717" y="62560"/>
                  </a:lnTo>
                  <a:lnTo>
                    <a:pt x="7306" y="57796"/>
                  </a:lnTo>
                  <a:lnTo>
                    <a:pt x="9211" y="53668"/>
                  </a:lnTo>
                  <a:lnTo>
                    <a:pt x="11435" y="49857"/>
                  </a:lnTo>
                  <a:lnTo>
                    <a:pt x="13976" y="45729"/>
                  </a:lnTo>
                  <a:lnTo>
                    <a:pt x="16517" y="41601"/>
                  </a:lnTo>
                  <a:lnTo>
                    <a:pt x="19058" y="38107"/>
                  </a:lnTo>
                  <a:lnTo>
                    <a:pt x="21917" y="34614"/>
                  </a:lnTo>
                  <a:lnTo>
                    <a:pt x="24776" y="31121"/>
                  </a:lnTo>
                  <a:lnTo>
                    <a:pt x="27635" y="27945"/>
                  </a:lnTo>
                  <a:lnTo>
                    <a:pt x="31446" y="24452"/>
                  </a:lnTo>
                  <a:lnTo>
                    <a:pt x="34623" y="21594"/>
                  </a:lnTo>
                  <a:lnTo>
                    <a:pt x="38117" y="18736"/>
                  </a:lnTo>
                  <a:lnTo>
                    <a:pt x="41929" y="16195"/>
                  </a:lnTo>
                  <a:lnTo>
                    <a:pt x="45740" y="13655"/>
                  </a:lnTo>
                  <a:lnTo>
                    <a:pt x="49870" y="11432"/>
                  </a:lnTo>
                  <a:lnTo>
                    <a:pt x="53999" y="9527"/>
                  </a:lnTo>
                  <a:lnTo>
                    <a:pt x="58129" y="7304"/>
                  </a:lnTo>
                  <a:lnTo>
                    <a:pt x="62258" y="5716"/>
                  </a:lnTo>
                  <a:lnTo>
                    <a:pt x="67023" y="4128"/>
                  </a:lnTo>
                  <a:lnTo>
                    <a:pt x="71470" y="2858"/>
                  </a:lnTo>
                  <a:lnTo>
                    <a:pt x="75917" y="1905"/>
                  </a:lnTo>
                  <a:lnTo>
                    <a:pt x="80681" y="952"/>
                  </a:lnTo>
                  <a:lnTo>
                    <a:pt x="85446" y="317"/>
                  </a:lnTo>
                  <a:lnTo>
                    <a:pt x="902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 defTabSz="1219110">
                <a:defRPr/>
              </a:pPr>
              <a:endParaRPr lang="zh-CN" altLang="en-US" sz="1353" kern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8" name="Text Box 10">
              <a:extLst>
                <a:ext uri="{FF2B5EF4-FFF2-40B4-BE49-F238E27FC236}">
                  <a16:creationId xmlns:a16="http://schemas.microsoft.com/office/drawing/2014/main" id="{FA13989A-8B92-4A54-BAE0-35D11192A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0202" y="2180608"/>
              <a:ext cx="2028463" cy="96916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pPr defTabSz="1219110">
                <a:defRPr/>
              </a:pPr>
              <a: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  <a:t>ผู้ปฏิบัติงานเกี่ยวกับการออกของสามารถปฏิบัติหน้าที่ประจำให้ตัวแทนออกของนิติบุคคลเพียง</a:t>
              </a:r>
              <a:b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</a:br>
              <a: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  <a:t>รายเดียวเท่านั้น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H K2D July8" panose="02000506000000020004" pitchFamily="2" charset="-34"/>
                <a:ea typeface="FZHei-B01S" panose="02010601030101010101" pitchFamily="2" charset="-122"/>
                <a:cs typeface="TH K2D July8" panose="02000506000000020004" pitchFamily="2" charset="-34"/>
                <a:sym typeface="Noto Serif CJK SC" panose="02020400000000000000" pitchFamily="18" charset="-122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BCB45584-275E-47F4-96EF-D477C3E02882}"/>
              </a:ext>
            </a:extLst>
          </p:cNvPr>
          <p:cNvGrpSpPr/>
          <p:nvPr/>
        </p:nvGrpSpPr>
        <p:grpSpPr bwMode="auto">
          <a:xfrm>
            <a:off x="1690795" y="3943825"/>
            <a:ext cx="2880784" cy="2378161"/>
            <a:chOff x="2090477" y="3361758"/>
            <a:chExt cx="2160203" cy="1852935"/>
          </a:xfrm>
        </p:grpSpPr>
        <p:sp>
          <p:nvSpPr>
            <p:cNvPr id="20" name="MH_Other_4">
              <a:extLst>
                <a:ext uri="{FF2B5EF4-FFF2-40B4-BE49-F238E27FC236}">
                  <a16:creationId xmlns:a16="http://schemas.microsoft.com/office/drawing/2014/main" id="{1B88E78E-8AEA-4EDC-9588-6C1B6B09C43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flipV="1">
              <a:off x="2857566" y="4445824"/>
              <a:ext cx="626025" cy="711635"/>
            </a:xfrm>
            <a:prstGeom prst="diamond">
              <a:avLst/>
            </a:prstGeom>
            <a:solidFill>
              <a:srgbClr val="934BC9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2" name="MH_SubTitle_4">
              <a:extLst>
                <a:ext uri="{FF2B5EF4-FFF2-40B4-BE49-F238E27FC236}">
                  <a16:creationId xmlns:a16="http://schemas.microsoft.com/office/drawing/2014/main" id="{6FA0EE7B-E6A2-49B3-BB76-D7FFF772DF2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090477" y="3361758"/>
              <a:ext cx="2160203" cy="1852935"/>
            </a:xfrm>
            <a:custGeom>
              <a:avLst/>
              <a:gdLst>
                <a:gd name="connsiteX0" fmla="*/ 0 w 2309360"/>
                <a:gd name="connsiteY0" fmla="*/ 0 h 1666434"/>
                <a:gd name="connsiteX1" fmla="*/ 2309360 w 2309360"/>
                <a:gd name="connsiteY1" fmla="*/ 0 h 1666434"/>
                <a:gd name="connsiteX2" fmla="*/ 2309360 w 2309360"/>
                <a:gd name="connsiteY2" fmla="*/ 1305879 h 1666434"/>
                <a:gd name="connsiteX3" fmla="*/ 1530338 w 2309360"/>
                <a:gd name="connsiteY3" fmla="*/ 1305879 h 1666434"/>
                <a:gd name="connsiteX4" fmla="*/ 1154681 w 2309360"/>
                <a:gd name="connsiteY4" fmla="*/ 1666434 h 1666434"/>
                <a:gd name="connsiteX5" fmla="*/ 779023 w 2309360"/>
                <a:gd name="connsiteY5" fmla="*/ 1305879 h 1666434"/>
                <a:gd name="connsiteX6" fmla="*/ 0 w 2309360"/>
                <a:gd name="connsiteY6" fmla="*/ 1305879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0" y="0"/>
                  </a:moveTo>
                  <a:lnTo>
                    <a:pt x="2309360" y="0"/>
                  </a:lnTo>
                  <a:lnTo>
                    <a:pt x="2309360" y="1305879"/>
                  </a:lnTo>
                  <a:lnTo>
                    <a:pt x="1530338" y="1305879"/>
                  </a:lnTo>
                  <a:lnTo>
                    <a:pt x="1154681" y="1666434"/>
                  </a:lnTo>
                  <a:lnTo>
                    <a:pt x="779023" y="1305879"/>
                  </a:lnTo>
                  <a:lnTo>
                    <a:pt x="0" y="1305879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934BC9"/>
              </a:solidFill>
              <a:prstDash val="solid"/>
            </a:ln>
            <a:effectLst/>
          </p:spPr>
          <p:txBody>
            <a:bodyPr lIns="0" tIns="0" rIns="0" bIns="61200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3" name="Text Box 10">
              <a:extLst>
                <a:ext uri="{FF2B5EF4-FFF2-40B4-BE49-F238E27FC236}">
                  <a16:creationId xmlns:a16="http://schemas.microsoft.com/office/drawing/2014/main" id="{76BA3A45-F0B5-4246-B765-2059BC36C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9838" y="3384364"/>
              <a:ext cx="2028463" cy="12011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0960" tIns="30480" rIns="60960" bIns="30480">
              <a:spAutoFit/>
            </a:bodyPr>
            <a:lstStyle/>
            <a:p>
              <a:r>
                <a:rPr lang="th-TH" sz="20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  <a:t>ผู้ที่แจ้งยกเลิกการลงทะเบียน </a:t>
              </a:r>
              <a:br>
                <a:rPr lang="th-TH" sz="20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</a:br>
              <a:r>
                <a:rPr lang="th-TH" sz="20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  <a:t>จะถือว่าสิ้นสภาพการเป็นตัวแทนออกของหรือผู้ปฏิบัติงานเกี่ยวกับการออกของ นับแต่วันที่ยื่นแบบ</a:t>
              </a:r>
              <a:br>
                <a:rPr lang="th-TH" sz="20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</a:br>
              <a:r>
                <a:rPr lang="th-TH" sz="2000" b="1" dirty="0">
                  <a:latin typeface="TH K2D July8" panose="02000506000000020004" pitchFamily="2" charset="-34"/>
                  <a:cs typeface="TH K2D July8" panose="02000506000000020004" pitchFamily="2" charset="-34"/>
                </a:rPr>
                <a:t>คำขอเป็นต้นไป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94CCE442-F5C6-4A2D-9860-6B05D1563865}"/>
              </a:ext>
            </a:extLst>
          </p:cNvPr>
          <p:cNvGrpSpPr/>
          <p:nvPr/>
        </p:nvGrpSpPr>
        <p:grpSpPr bwMode="auto">
          <a:xfrm>
            <a:off x="4882661" y="3943826"/>
            <a:ext cx="6087812" cy="2395235"/>
            <a:chOff x="3209168" y="3336686"/>
            <a:chExt cx="4564830" cy="1797643"/>
          </a:xfrm>
        </p:grpSpPr>
        <p:sp>
          <p:nvSpPr>
            <p:cNvPr id="25" name="MH_Other_6">
              <a:extLst>
                <a:ext uri="{FF2B5EF4-FFF2-40B4-BE49-F238E27FC236}">
                  <a16:creationId xmlns:a16="http://schemas.microsoft.com/office/drawing/2014/main" id="{19178D83-4758-4CED-82F4-BCE71C1FF3C1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 flipV="1">
              <a:off x="4890344" y="4396004"/>
              <a:ext cx="1202478" cy="670379"/>
            </a:xfrm>
            <a:prstGeom prst="diamond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7" name="MH_SubTitle_5">
              <a:extLst>
                <a:ext uri="{FF2B5EF4-FFF2-40B4-BE49-F238E27FC236}">
                  <a16:creationId xmlns:a16="http://schemas.microsoft.com/office/drawing/2014/main" id="{216BA8FA-D23B-4255-9AB1-F835FD4566DB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3209168" y="3336686"/>
              <a:ext cx="4564830" cy="1797643"/>
            </a:xfrm>
            <a:custGeom>
              <a:avLst/>
              <a:gdLst>
                <a:gd name="connsiteX0" fmla="*/ 0 w 2309360"/>
                <a:gd name="connsiteY0" fmla="*/ 0 h 1666434"/>
                <a:gd name="connsiteX1" fmla="*/ 2309360 w 2309360"/>
                <a:gd name="connsiteY1" fmla="*/ 0 h 1666434"/>
                <a:gd name="connsiteX2" fmla="*/ 2309360 w 2309360"/>
                <a:gd name="connsiteY2" fmla="*/ 1305879 h 1666434"/>
                <a:gd name="connsiteX3" fmla="*/ 1530338 w 2309360"/>
                <a:gd name="connsiteY3" fmla="*/ 1305879 h 1666434"/>
                <a:gd name="connsiteX4" fmla="*/ 1154681 w 2309360"/>
                <a:gd name="connsiteY4" fmla="*/ 1666434 h 1666434"/>
                <a:gd name="connsiteX5" fmla="*/ 779023 w 2309360"/>
                <a:gd name="connsiteY5" fmla="*/ 1305879 h 1666434"/>
                <a:gd name="connsiteX6" fmla="*/ 0 w 2309360"/>
                <a:gd name="connsiteY6" fmla="*/ 1305879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0" y="0"/>
                  </a:moveTo>
                  <a:lnTo>
                    <a:pt x="2309360" y="0"/>
                  </a:lnTo>
                  <a:lnTo>
                    <a:pt x="2309360" y="1305879"/>
                  </a:lnTo>
                  <a:lnTo>
                    <a:pt x="1530338" y="1305879"/>
                  </a:lnTo>
                  <a:lnTo>
                    <a:pt x="1154681" y="1666434"/>
                  </a:lnTo>
                  <a:lnTo>
                    <a:pt x="779023" y="1305879"/>
                  </a:lnTo>
                  <a:lnTo>
                    <a:pt x="0" y="1305879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lIns="0" tIns="0" rIns="0" bIns="61200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45CA3E48-345E-451F-B73F-00FAE967B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9983" y="3398700"/>
              <a:ext cx="4352140" cy="9701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60960" tIns="30480" rIns="60960" bIns="30480">
              <a:spAutoFit/>
            </a:bodyPr>
            <a:lstStyle/>
            <a:p>
              <a:pPr defTabSz="1219110">
                <a:defRPr/>
              </a:pPr>
              <a: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  <a:t>หากมีการเปลี่ยนแปลงข้อมูล ต้องแจ้งกรมศุลกากรภายใน 30 วันนับแต่</a:t>
              </a:r>
              <a:b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</a:br>
              <a:r>
                <a:rPr lang="th-TH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K2D July8" panose="02000506000000020004" pitchFamily="2" charset="-34"/>
                  <a:ea typeface="FZHei-B01S" panose="02010601030101010101" pitchFamily="2" charset="-122"/>
                  <a:cs typeface="TH K2D July8" panose="02000506000000020004" pitchFamily="2" charset="-34"/>
                  <a:sym typeface="Noto Serif CJK SC" panose="02020400000000000000" pitchFamily="18" charset="-122"/>
                </a:rPr>
                <a:t>มีการเปลี่ยนแปลง เว้นแต่การเปลี่ยนแปลงรายชื่อพนักงานซึ่งปฏิบัติงานเกี่ยวกับการออกของ ให้ตัวแทนออกของแจ้งให้กรมศุลกากรทราบภายใน 7 วัน นับแต่วันที่มีการเปลี่ยนแปลง</a:t>
              </a:r>
              <a:endParaRPr lang="en-US" altLang="zh-CN" sz="1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29" name="Text Box 10">
            <a:extLst>
              <a:ext uri="{FF2B5EF4-FFF2-40B4-BE49-F238E27FC236}">
                <a16:creationId xmlns:a16="http://schemas.microsoft.com/office/drawing/2014/main" id="{88BD4795-A8A0-4CED-B7FE-724A04F85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4180" y="2314091"/>
            <a:ext cx="2649682" cy="9848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0960" tIns="30480" rIns="60960" bIns="30480">
            <a:spAutoFit/>
          </a:bodyPr>
          <a:lstStyle/>
          <a:p>
            <a:pPr defTabSz="1219110">
              <a:defRPr/>
            </a:pPr>
            <a:r>
              <a:rPr lang="th-TH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H K2D July8" panose="02000506000000020004" pitchFamily="2" charset="-34"/>
                <a:ea typeface="FZHei-B01S" panose="02010601030101010101" pitchFamily="2" charset="-122"/>
                <a:cs typeface="TH K2D July8" panose="02000506000000020004" pitchFamily="2" charset="-34"/>
                <a:sym typeface="Noto Serif CJK SC" panose="02020400000000000000" pitchFamily="18" charset="-122"/>
              </a:rPr>
              <a:t>การต่ออายุสามารถยื่นแบบคำขอต่ออายุล่วงหน้าไม่เกิน 90 วันก่อนวันสิ้นสุดการอนุญาต </a:t>
            </a:r>
            <a:endParaRPr lang="en-US" altLang="zh-CN" sz="2000" b="1" kern="0" dirty="0">
              <a:solidFill>
                <a:schemeClr val="tx1">
                  <a:lumMod val="65000"/>
                  <a:lumOff val="35000"/>
                </a:schemeClr>
              </a:solidFill>
              <a:latin typeface="TH K2D July8" panose="02000506000000020004" pitchFamily="2" charset="-34"/>
              <a:ea typeface="FZHei-B01S" panose="02010601030101010101" pitchFamily="2" charset="-122"/>
              <a:cs typeface="TH K2D July8" panose="02000506000000020004" pitchFamily="2" charset="-34"/>
              <a:sym typeface="Noto Serif CJK SC" panose="02020400000000000000" pitchFamily="18" charset="-122"/>
            </a:endParaRPr>
          </a:p>
        </p:txBody>
      </p:sp>
      <p:sp>
        <p:nvSpPr>
          <p:cNvPr id="30" name="MH_Other_4"/>
          <p:cNvSpPr/>
          <p:nvPr/>
        </p:nvSpPr>
        <p:spPr bwMode="auto">
          <a:xfrm>
            <a:off x="2382543" y="429063"/>
            <a:ext cx="2189036" cy="612151"/>
          </a:xfrm>
          <a:custGeom>
            <a:avLst/>
            <a:gdLst>
              <a:gd name="T0" fmla="*/ 0 w 1524075"/>
              <a:gd name="T1" fmla="*/ 0 h 169416"/>
              <a:gd name="T2" fmla="*/ 1427460 w 1524075"/>
              <a:gd name="T3" fmla="*/ 0 h 169416"/>
              <a:gd name="T4" fmla="*/ 1524075 w 1524075"/>
              <a:gd name="T5" fmla="*/ 84708 h 169416"/>
              <a:gd name="T6" fmla="*/ 1427460 w 1524075"/>
              <a:gd name="T7" fmla="*/ 169416 h 169416"/>
              <a:gd name="T8" fmla="*/ 0 w 1524075"/>
              <a:gd name="T9" fmla="*/ 169416 h 169416"/>
              <a:gd name="T10" fmla="*/ 96615 w 1524075"/>
              <a:gd name="T11" fmla="*/ 84708 h 169416"/>
              <a:gd name="T12" fmla="*/ 0 w 1524075"/>
              <a:gd name="T13" fmla="*/ 0 h 169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4075" h="169416">
                <a:moveTo>
                  <a:pt x="0" y="0"/>
                </a:moveTo>
                <a:lnTo>
                  <a:pt x="1427460" y="0"/>
                </a:lnTo>
                <a:lnTo>
                  <a:pt x="1524075" y="84708"/>
                </a:lnTo>
                <a:lnTo>
                  <a:pt x="1427460" y="169416"/>
                </a:lnTo>
                <a:lnTo>
                  <a:pt x="0" y="169416"/>
                </a:lnTo>
                <a:lnTo>
                  <a:pt x="96615" y="8470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  <a:sym typeface="FZHei-B01S" panose="02010601030101010101" pitchFamily="2" charset="-122"/>
            </a:endParaRPr>
          </a:p>
        </p:txBody>
      </p:sp>
      <p:sp>
        <p:nvSpPr>
          <p:cNvPr id="31" name="MH_Other_4"/>
          <p:cNvSpPr/>
          <p:nvPr/>
        </p:nvSpPr>
        <p:spPr bwMode="auto">
          <a:xfrm>
            <a:off x="4522673" y="426028"/>
            <a:ext cx="2647053" cy="615186"/>
          </a:xfrm>
          <a:custGeom>
            <a:avLst/>
            <a:gdLst>
              <a:gd name="T0" fmla="*/ 0 w 1524075"/>
              <a:gd name="T1" fmla="*/ 0 h 169416"/>
              <a:gd name="T2" fmla="*/ 1427460 w 1524075"/>
              <a:gd name="T3" fmla="*/ 0 h 169416"/>
              <a:gd name="T4" fmla="*/ 1524075 w 1524075"/>
              <a:gd name="T5" fmla="*/ 84708 h 169416"/>
              <a:gd name="T6" fmla="*/ 1427460 w 1524075"/>
              <a:gd name="T7" fmla="*/ 169416 h 169416"/>
              <a:gd name="T8" fmla="*/ 0 w 1524075"/>
              <a:gd name="T9" fmla="*/ 169416 h 169416"/>
              <a:gd name="T10" fmla="*/ 96615 w 1524075"/>
              <a:gd name="T11" fmla="*/ 84708 h 169416"/>
              <a:gd name="T12" fmla="*/ 0 w 1524075"/>
              <a:gd name="T13" fmla="*/ 0 h 169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4075" h="169416">
                <a:moveTo>
                  <a:pt x="0" y="0"/>
                </a:moveTo>
                <a:lnTo>
                  <a:pt x="1427460" y="0"/>
                </a:lnTo>
                <a:lnTo>
                  <a:pt x="1524075" y="84708"/>
                </a:lnTo>
                <a:lnTo>
                  <a:pt x="1427460" y="169416"/>
                </a:lnTo>
                <a:lnTo>
                  <a:pt x="0" y="169416"/>
                </a:lnTo>
                <a:lnTo>
                  <a:pt x="96615" y="84708"/>
                </a:lnTo>
                <a:lnTo>
                  <a:pt x="0" y="0"/>
                </a:lnTo>
                <a:close/>
              </a:path>
            </a:pathLst>
          </a:custGeom>
          <a:solidFill>
            <a:srgbClr val="76ABDC"/>
          </a:solidFill>
          <a:ln>
            <a:solidFill>
              <a:srgbClr val="92D050"/>
            </a:solidFill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zh-CN" sz="3200" b="1" dirty="0">
                <a:solidFill>
                  <a:schemeClr val="bg1"/>
                </a:solidFill>
                <a:latin typeface="TH K2D July8" panose="02000506000000020004" pitchFamily="2" charset="-34"/>
                <a:ea typeface="Source Han Sans CN Medium" panose="020B0500000000000000" pitchFamily="34" charset="-128"/>
                <a:cs typeface="TH K2D July8" panose="02000506000000020004" pitchFamily="2" charset="-34"/>
                <a:sym typeface="FZHei-B01S" panose="02010601030101010101" pitchFamily="2" charset="-122"/>
              </a:rPr>
              <a:t>  หลักเกณฑ์ทั่วไป</a:t>
            </a:r>
            <a:endParaRPr lang="zh-CN" altLang="en-US" sz="3200" b="1" dirty="0">
              <a:solidFill>
                <a:schemeClr val="bg1"/>
              </a:solidFill>
              <a:latin typeface="TH K2D July8" panose="02000506000000020004" pitchFamily="2" charset="-34"/>
              <a:ea typeface="Source Han Sans CN Medium" panose="020B0500000000000000" pitchFamily="34" charset="-128"/>
              <a:cs typeface="TH K2D July8" panose="02000506000000020004" pitchFamily="2" charset="-34"/>
              <a:sym typeface="FZHei-B01S" panose="02010601030101010101" pitchFamily="2" charset="-122"/>
            </a:endParaRPr>
          </a:p>
        </p:txBody>
      </p:sp>
      <p:sp>
        <p:nvSpPr>
          <p:cNvPr id="32" name="MH_Other_4"/>
          <p:cNvSpPr/>
          <p:nvPr/>
        </p:nvSpPr>
        <p:spPr bwMode="auto">
          <a:xfrm>
            <a:off x="7120820" y="426028"/>
            <a:ext cx="2189036" cy="616603"/>
          </a:xfrm>
          <a:custGeom>
            <a:avLst/>
            <a:gdLst>
              <a:gd name="T0" fmla="*/ 0 w 1524075"/>
              <a:gd name="T1" fmla="*/ 0 h 169416"/>
              <a:gd name="T2" fmla="*/ 1427460 w 1524075"/>
              <a:gd name="T3" fmla="*/ 0 h 169416"/>
              <a:gd name="T4" fmla="*/ 1524075 w 1524075"/>
              <a:gd name="T5" fmla="*/ 84708 h 169416"/>
              <a:gd name="T6" fmla="*/ 1427460 w 1524075"/>
              <a:gd name="T7" fmla="*/ 169416 h 169416"/>
              <a:gd name="T8" fmla="*/ 0 w 1524075"/>
              <a:gd name="T9" fmla="*/ 169416 h 169416"/>
              <a:gd name="T10" fmla="*/ 96615 w 1524075"/>
              <a:gd name="T11" fmla="*/ 84708 h 169416"/>
              <a:gd name="T12" fmla="*/ 0 w 1524075"/>
              <a:gd name="T13" fmla="*/ 0 h 169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24075" h="169416">
                <a:moveTo>
                  <a:pt x="0" y="0"/>
                </a:moveTo>
                <a:lnTo>
                  <a:pt x="1427460" y="0"/>
                </a:lnTo>
                <a:lnTo>
                  <a:pt x="1524075" y="84708"/>
                </a:lnTo>
                <a:lnTo>
                  <a:pt x="1427460" y="169416"/>
                </a:lnTo>
                <a:lnTo>
                  <a:pt x="0" y="169416"/>
                </a:lnTo>
                <a:lnTo>
                  <a:pt x="96615" y="84708"/>
                </a:lnTo>
                <a:lnTo>
                  <a:pt x="0" y="0"/>
                </a:lnTo>
                <a:close/>
              </a:path>
            </a:pathLst>
          </a:custGeom>
          <a:solidFill>
            <a:srgbClr val="3484CC"/>
          </a:solidFill>
          <a:ln>
            <a:solidFill>
              <a:srgbClr val="92D050"/>
            </a:solidFill>
          </a:ln>
        </p:spPr>
        <p:txBody>
          <a:bodyPr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Source Han Sans CN Medium" panose="020B0500000000000000" pitchFamily="34" charset="-128"/>
              <a:ea typeface="Source Han Sans CN Medium" panose="020B0500000000000000" pitchFamily="34" charset="-128"/>
              <a:sym typeface="FZHei-B01S" panose="02010601030101010101" pitchFamily="2" charset="-122"/>
            </a:endParaRPr>
          </a:p>
        </p:txBody>
      </p:sp>
      <p:sp>
        <p:nvSpPr>
          <p:cNvPr id="33" name="MH_Other_5">
            <a:extLst>
              <a:ext uri="{FF2B5EF4-FFF2-40B4-BE49-F238E27FC236}">
                <a16:creationId xmlns:a16="http://schemas.microsoft.com/office/drawing/2014/main" id="{B18107CC-FF16-4613-896F-1B81E16964C8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7652239" y="5626894"/>
            <a:ext cx="548653" cy="364066"/>
          </a:xfrm>
          <a:custGeom>
            <a:avLst/>
            <a:gdLst>
              <a:gd name="T0" fmla="*/ 2147483646 w 6190"/>
              <a:gd name="T1" fmla="*/ 2147483646 h 4291"/>
              <a:gd name="T2" fmla="*/ 2147483646 w 6190"/>
              <a:gd name="T3" fmla="*/ 2147483646 h 4291"/>
              <a:gd name="T4" fmla="*/ 2147483646 w 6190"/>
              <a:gd name="T5" fmla="*/ 2147483646 h 4291"/>
              <a:gd name="T6" fmla="*/ 2147483646 w 6190"/>
              <a:gd name="T7" fmla="*/ 2147483646 h 4291"/>
              <a:gd name="T8" fmla="*/ 2147483646 w 6190"/>
              <a:gd name="T9" fmla="*/ 2147483646 h 4291"/>
              <a:gd name="T10" fmla="*/ 2147483646 w 6190"/>
              <a:gd name="T11" fmla="*/ 2147483646 h 4291"/>
              <a:gd name="T12" fmla="*/ 2147483646 w 6190"/>
              <a:gd name="T13" fmla="*/ 2147483646 h 4291"/>
              <a:gd name="T14" fmla="*/ 2147483646 w 6190"/>
              <a:gd name="T15" fmla="*/ 2147483646 h 4291"/>
              <a:gd name="T16" fmla="*/ 2147483646 w 6190"/>
              <a:gd name="T17" fmla="*/ 2147483646 h 4291"/>
              <a:gd name="T18" fmla="*/ 2147483646 w 6190"/>
              <a:gd name="T19" fmla="*/ 2147483646 h 4291"/>
              <a:gd name="T20" fmla="*/ 2147483646 w 6190"/>
              <a:gd name="T21" fmla="*/ 2147483646 h 4291"/>
              <a:gd name="T22" fmla="*/ 2147483646 w 6190"/>
              <a:gd name="T23" fmla="*/ 2147483646 h 4291"/>
              <a:gd name="T24" fmla="*/ 2147483646 w 6190"/>
              <a:gd name="T25" fmla="*/ 2147483646 h 4291"/>
              <a:gd name="T26" fmla="*/ 2147483646 w 6190"/>
              <a:gd name="T27" fmla="*/ 2147483646 h 4291"/>
              <a:gd name="T28" fmla="*/ 2147483646 w 6190"/>
              <a:gd name="T29" fmla="*/ 2147483646 h 4291"/>
              <a:gd name="T30" fmla="*/ 2147483646 w 6190"/>
              <a:gd name="T31" fmla="*/ 2147483646 h 4291"/>
              <a:gd name="T32" fmla="*/ 2147483646 w 6190"/>
              <a:gd name="T33" fmla="*/ 2147483646 h 4291"/>
              <a:gd name="T34" fmla="*/ 2147483646 w 6190"/>
              <a:gd name="T35" fmla="*/ 2147483646 h 4291"/>
              <a:gd name="T36" fmla="*/ 2147483646 w 6190"/>
              <a:gd name="T37" fmla="*/ 2147483646 h 4291"/>
              <a:gd name="T38" fmla="*/ 2147483646 w 6190"/>
              <a:gd name="T39" fmla="*/ 2147483646 h 4291"/>
              <a:gd name="T40" fmla="*/ 2147483646 w 6190"/>
              <a:gd name="T41" fmla="*/ 2147483646 h 4291"/>
              <a:gd name="T42" fmla="*/ 2147483646 w 6190"/>
              <a:gd name="T43" fmla="*/ 2147483646 h 4291"/>
              <a:gd name="T44" fmla="*/ 2147483646 w 6190"/>
              <a:gd name="T45" fmla="*/ 2147483646 h 4291"/>
              <a:gd name="T46" fmla="*/ 2147483646 w 6190"/>
              <a:gd name="T47" fmla="*/ 2147483646 h 4291"/>
              <a:gd name="T48" fmla="*/ 2147483646 w 6190"/>
              <a:gd name="T49" fmla="*/ 2147483646 h 4291"/>
              <a:gd name="T50" fmla="*/ 0 w 6190"/>
              <a:gd name="T51" fmla="*/ 2147483646 h 4291"/>
              <a:gd name="T52" fmla="*/ 0 w 6190"/>
              <a:gd name="T53" fmla="*/ 2147483646 h 4291"/>
              <a:gd name="T54" fmla="*/ 2147483646 w 6190"/>
              <a:gd name="T55" fmla="*/ 2147483646 h 4291"/>
              <a:gd name="T56" fmla="*/ 2147483646 w 6190"/>
              <a:gd name="T57" fmla="*/ 2147483646 h 4291"/>
              <a:gd name="T58" fmla="*/ 2147483646 w 6190"/>
              <a:gd name="T59" fmla="*/ 0 h 4291"/>
              <a:gd name="T60" fmla="*/ 2147483646 w 6190"/>
              <a:gd name="T61" fmla="*/ 2147483646 h 4291"/>
              <a:gd name="T62" fmla="*/ 2147483646 w 6190"/>
              <a:gd name="T63" fmla="*/ 2147483646 h 4291"/>
              <a:gd name="T64" fmla="*/ 2147483646 w 6190"/>
              <a:gd name="T65" fmla="*/ 2147483646 h 4291"/>
              <a:gd name="T66" fmla="*/ 2147483646 w 6190"/>
              <a:gd name="T67" fmla="*/ 2147483646 h 4291"/>
              <a:gd name="T68" fmla="*/ 2147483646 w 6190"/>
              <a:gd name="T69" fmla="*/ 2147483646 h 4291"/>
              <a:gd name="T70" fmla="*/ 2147483646 w 6190"/>
              <a:gd name="T71" fmla="*/ 2147483646 h 4291"/>
              <a:gd name="T72" fmla="*/ 2147483646 w 6190"/>
              <a:gd name="T73" fmla="*/ 2147483646 h 4291"/>
              <a:gd name="T74" fmla="*/ 2147483646 w 6190"/>
              <a:gd name="T75" fmla="*/ 2147483646 h 4291"/>
              <a:gd name="T76" fmla="*/ 2147483646 w 6190"/>
              <a:gd name="T77" fmla="*/ 2147483646 h 4291"/>
              <a:gd name="T78" fmla="*/ 2147483646 w 6190"/>
              <a:gd name="T79" fmla="*/ 2147483646 h 4291"/>
              <a:gd name="T80" fmla="*/ 2147483646 w 6190"/>
              <a:gd name="T81" fmla="*/ 2147483646 h 4291"/>
              <a:gd name="T82" fmla="*/ 2147483646 w 6190"/>
              <a:gd name="T83" fmla="*/ 2147483646 h 4291"/>
              <a:gd name="T84" fmla="*/ 2147483646 w 6190"/>
              <a:gd name="T85" fmla="*/ 2147483646 h 4291"/>
              <a:gd name="T86" fmla="*/ 2147483646 w 6190"/>
              <a:gd name="T87" fmla="*/ 2147483646 h 4291"/>
              <a:gd name="T88" fmla="*/ 2147483646 w 6190"/>
              <a:gd name="T89" fmla="*/ 2147483646 h 4291"/>
              <a:gd name="T90" fmla="*/ 2147483646 w 6190"/>
              <a:gd name="T91" fmla="*/ 2147483646 h 42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defTabSz="1219110">
              <a:defRPr/>
            </a:pPr>
            <a:endParaRPr lang="zh-CN" altLang="en-US" sz="1353" kern="0">
              <a:solidFill>
                <a:schemeClr val="tx1">
                  <a:lumMod val="65000"/>
                  <a:lumOff val="35000"/>
                </a:schemeClr>
              </a:solidFill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34" name="MH_Other_15">
            <a:extLst>
              <a:ext uri="{FF2B5EF4-FFF2-40B4-BE49-F238E27FC236}">
                <a16:creationId xmlns:a16="http://schemas.microsoft.com/office/drawing/2014/main" id="{D9CEA829-B21F-4FDB-AAA5-48A00722CCBF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65028" y="5609819"/>
            <a:ext cx="368300" cy="364066"/>
          </a:xfrm>
          <a:custGeom>
            <a:avLst/>
            <a:gdLst/>
            <a:ahLst/>
            <a:cxnLst/>
            <a:rect l="0" t="0" r="r" b="b"/>
            <a:pathLst>
              <a:path w="1622425" h="1601788">
                <a:moveTo>
                  <a:pt x="1477962" y="927100"/>
                </a:moveTo>
                <a:lnTo>
                  <a:pt x="1622425" y="927100"/>
                </a:lnTo>
                <a:lnTo>
                  <a:pt x="1622425" y="1293813"/>
                </a:lnTo>
                <a:lnTo>
                  <a:pt x="1477962" y="1293813"/>
                </a:lnTo>
                <a:lnTo>
                  <a:pt x="1477962" y="927100"/>
                </a:lnTo>
                <a:close/>
                <a:moveTo>
                  <a:pt x="1477962" y="463550"/>
                </a:moveTo>
                <a:lnTo>
                  <a:pt x="1622425" y="463550"/>
                </a:lnTo>
                <a:lnTo>
                  <a:pt x="1622425" y="830263"/>
                </a:lnTo>
                <a:lnTo>
                  <a:pt x="1477962" y="830263"/>
                </a:lnTo>
                <a:lnTo>
                  <a:pt x="1477962" y="463550"/>
                </a:lnTo>
                <a:close/>
                <a:moveTo>
                  <a:pt x="871932" y="418865"/>
                </a:moveTo>
                <a:lnTo>
                  <a:pt x="866214" y="419183"/>
                </a:lnTo>
                <a:lnTo>
                  <a:pt x="859861" y="419183"/>
                </a:lnTo>
                <a:lnTo>
                  <a:pt x="848426" y="420453"/>
                </a:lnTo>
                <a:lnTo>
                  <a:pt x="837309" y="422359"/>
                </a:lnTo>
                <a:lnTo>
                  <a:pt x="826509" y="424582"/>
                </a:lnTo>
                <a:lnTo>
                  <a:pt x="815709" y="427440"/>
                </a:lnTo>
                <a:lnTo>
                  <a:pt x="805862" y="430298"/>
                </a:lnTo>
                <a:lnTo>
                  <a:pt x="796650" y="433473"/>
                </a:lnTo>
                <a:lnTo>
                  <a:pt x="787439" y="436649"/>
                </a:lnTo>
                <a:lnTo>
                  <a:pt x="771874" y="443000"/>
                </a:lnTo>
                <a:lnTo>
                  <a:pt x="766792" y="444906"/>
                </a:lnTo>
                <a:lnTo>
                  <a:pt x="762027" y="446811"/>
                </a:lnTo>
                <a:lnTo>
                  <a:pt x="757262" y="449034"/>
                </a:lnTo>
                <a:lnTo>
                  <a:pt x="752498" y="451257"/>
                </a:lnTo>
                <a:lnTo>
                  <a:pt x="748051" y="454115"/>
                </a:lnTo>
                <a:lnTo>
                  <a:pt x="743921" y="456655"/>
                </a:lnTo>
                <a:lnTo>
                  <a:pt x="739792" y="459831"/>
                </a:lnTo>
                <a:lnTo>
                  <a:pt x="735345" y="463324"/>
                </a:lnTo>
                <a:lnTo>
                  <a:pt x="731533" y="466817"/>
                </a:lnTo>
                <a:lnTo>
                  <a:pt x="728039" y="470628"/>
                </a:lnTo>
                <a:lnTo>
                  <a:pt x="724545" y="474757"/>
                </a:lnTo>
                <a:lnTo>
                  <a:pt x="721051" y="479202"/>
                </a:lnTo>
                <a:lnTo>
                  <a:pt x="718192" y="483966"/>
                </a:lnTo>
                <a:lnTo>
                  <a:pt x="715333" y="488729"/>
                </a:lnTo>
                <a:lnTo>
                  <a:pt x="712792" y="493810"/>
                </a:lnTo>
                <a:lnTo>
                  <a:pt x="710251" y="499526"/>
                </a:lnTo>
                <a:lnTo>
                  <a:pt x="708028" y="504925"/>
                </a:lnTo>
                <a:lnTo>
                  <a:pt x="706122" y="510959"/>
                </a:lnTo>
                <a:lnTo>
                  <a:pt x="704216" y="517310"/>
                </a:lnTo>
                <a:lnTo>
                  <a:pt x="702628" y="523979"/>
                </a:lnTo>
                <a:lnTo>
                  <a:pt x="701357" y="530648"/>
                </a:lnTo>
                <a:lnTo>
                  <a:pt x="700404" y="537952"/>
                </a:lnTo>
                <a:lnTo>
                  <a:pt x="699769" y="545256"/>
                </a:lnTo>
                <a:lnTo>
                  <a:pt x="699451" y="553512"/>
                </a:lnTo>
                <a:lnTo>
                  <a:pt x="699451" y="561451"/>
                </a:lnTo>
                <a:lnTo>
                  <a:pt x="699451" y="570025"/>
                </a:lnTo>
                <a:lnTo>
                  <a:pt x="700087" y="578600"/>
                </a:lnTo>
                <a:lnTo>
                  <a:pt x="700722" y="587809"/>
                </a:lnTo>
                <a:lnTo>
                  <a:pt x="701992" y="597018"/>
                </a:lnTo>
                <a:lnTo>
                  <a:pt x="703263" y="607180"/>
                </a:lnTo>
                <a:lnTo>
                  <a:pt x="705169" y="617025"/>
                </a:lnTo>
                <a:lnTo>
                  <a:pt x="707392" y="627504"/>
                </a:lnTo>
                <a:lnTo>
                  <a:pt x="708028" y="630998"/>
                </a:lnTo>
                <a:lnTo>
                  <a:pt x="708028" y="634173"/>
                </a:lnTo>
                <a:lnTo>
                  <a:pt x="707710" y="637666"/>
                </a:lnTo>
                <a:lnTo>
                  <a:pt x="707392" y="640524"/>
                </a:lnTo>
                <a:lnTo>
                  <a:pt x="706757" y="643065"/>
                </a:lnTo>
                <a:lnTo>
                  <a:pt x="705804" y="645605"/>
                </a:lnTo>
                <a:lnTo>
                  <a:pt x="703263" y="650051"/>
                </a:lnTo>
                <a:lnTo>
                  <a:pt x="701039" y="654815"/>
                </a:lnTo>
                <a:lnTo>
                  <a:pt x="699134" y="658626"/>
                </a:lnTo>
                <a:lnTo>
                  <a:pt x="698498" y="660531"/>
                </a:lnTo>
                <a:lnTo>
                  <a:pt x="697863" y="662436"/>
                </a:lnTo>
                <a:lnTo>
                  <a:pt x="697545" y="664342"/>
                </a:lnTo>
                <a:lnTo>
                  <a:pt x="697545" y="666247"/>
                </a:lnTo>
                <a:lnTo>
                  <a:pt x="699134" y="688794"/>
                </a:lnTo>
                <a:lnTo>
                  <a:pt x="700404" y="702132"/>
                </a:lnTo>
                <a:lnTo>
                  <a:pt x="701039" y="709436"/>
                </a:lnTo>
                <a:lnTo>
                  <a:pt x="702310" y="716104"/>
                </a:lnTo>
                <a:lnTo>
                  <a:pt x="703581" y="723408"/>
                </a:lnTo>
                <a:lnTo>
                  <a:pt x="705487" y="729760"/>
                </a:lnTo>
                <a:lnTo>
                  <a:pt x="707075" y="736111"/>
                </a:lnTo>
                <a:lnTo>
                  <a:pt x="709298" y="742145"/>
                </a:lnTo>
                <a:lnTo>
                  <a:pt x="711839" y="747226"/>
                </a:lnTo>
                <a:lnTo>
                  <a:pt x="714698" y="751989"/>
                </a:lnTo>
                <a:lnTo>
                  <a:pt x="716286" y="753894"/>
                </a:lnTo>
                <a:lnTo>
                  <a:pt x="718192" y="755800"/>
                </a:lnTo>
                <a:lnTo>
                  <a:pt x="719780" y="757705"/>
                </a:lnTo>
                <a:lnTo>
                  <a:pt x="722322" y="759293"/>
                </a:lnTo>
                <a:lnTo>
                  <a:pt x="725816" y="760563"/>
                </a:lnTo>
                <a:lnTo>
                  <a:pt x="731533" y="762151"/>
                </a:lnTo>
                <a:lnTo>
                  <a:pt x="736933" y="763104"/>
                </a:lnTo>
                <a:lnTo>
                  <a:pt x="738839" y="763421"/>
                </a:lnTo>
                <a:lnTo>
                  <a:pt x="739792" y="763104"/>
                </a:lnTo>
                <a:lnTo>
                  <a:pt x="745827" y="831062"/>
                </a:lnTo>
                <a:lnTo>
                  <a:pt x="747098" y="833603"/>
                </a:lnTo>
                <a:lnTo>
                  <a:pt x="748368" y="835826"/>
                </a:lnTo>
                <a:lnTo>
                  <a:pt x="749639" y="838049"/>
                </a:lnTo>
                <a:lnTo>
                  <a:pt x="751227" y="839954"/>
                </a:lnTo>
                <a:lnTo>
                  <a:pt x="754404" y="843765"/>
                </a:lnTo>
                <a:lnTo>
                  <a:pt x="757898" y="847576"/>
                </a:lnTo>
                <a:lnTo>
                  <a:pt x="761074" y="851386"/>
                </a:lnTo>
                <a:lnTo>
                  <a:pt x="762662" y="853609"/>
                </a:lnTo>
                <a:lnTo>
                  <a:pt x="763933" y="855832"/>
                </a:lnTo>
                <a:lnTo>
                  <a:pt x="765204" y="858373"/>
                </a:lnTo>
                <a:lnTo>
                  <a:pt x="766474" y="861548"/>
                </a:lnTo>
                <a:lnTo>
                  <a:pt x="767427" y="865042"/>
                </a:lnTo>
                <a:lnTo>
                  <a:pt x="768380" y="868852"/>
                </a:lnTo>
                <a:lnTo>
                  <a:pt x="751545" y="872663"/>
                </a:lnTo>
                <a:lnTo>
                  <a:pt x="744874" y="887271"/>
                </a:lnTo>
                <a:lnTo>
                  <a:pt x="740745" y="895528"/>
                </a:lnTo>
                <a:lnTo>
                  <a:pt x="736298" y="904102"/>
                </a:lnTo>
                <a:lnTo>
                  <a:pt x="731533" y="912358"/>
                </a:lnTo>
                <a:lnTo>
                  <a:pt x="726451" y="919980"/>
                </a:lnTo>
                <a:lnTo>
                  <a:pt x="723910" y="923156"/>
                </a:lnTo>
                <a:lnTo>
                  <a:pt x="721051" y="926014"/>
                </a:lnTo>
                <a:lnTo>
                  <a:pt x="718510" y="928555"/>
                </a:lnTo>
                <a:lnTo>
                  <a:pt x="715969" y="930778"/>
                </a:lnTo>
                <a:lnTo>
                  <a:pt x="680393" y="940622"/>
                </a:lnTo>
                <a:lnTo>
                  <a:pt x="648628" y="953960"/>
                </a:lnTo>
                <a:lnTo>
                  <a:pt x="615911" y="967932"/>
                </a:lnTo>
                <a:lnTo>
                  <a:pt x="551747" y="995243"/>
                </a:lnTo>
                <a:lnTo>
                  <a:pt x="544123" y="998101"/>
                </a:lnTo>
                <a:lnTo>
                  <a:pt x="537135" y="1000641"/>
                </a:lnTo>
                <a:lnTo>
                  <a:pt x="522524" y="1006040"/>
                </a:lnTo>
                <a:lnTo>
                  <a:pt x="507912" y="1011121"/>
                </a:lnTo>
                <a:lnTo>
                  <a:pt x="500924" y="1013979"/>
                </a:lnTo>
                <a:lnTo>
                  <a:pt x="493936" y="1016837"/>
                </a:lnTo>
                <a:lnTo>
                  <a:pt x="487583" y="1020648"/>
                </a:lnTo>
                <a:lnTo>
                  <a:pt x="481548" y="1024141"/>
                </a:lnTo>
                <a:lnTo>
                  <a:pt x="475512" y="1027952"/>
                </a:lnTo>
                <a:lnTo>
                  <a:pt x="470430" y="1032398"/>
                </a:lnTo>
                <a:lnTo>
                  <a:pt x="467889" y="1034938"/>
                </a:lnTo>
                <a:lnTo>
                  <a:pt x="465665" y="1037796"/>
                </a:lnTo>
                <a:lnTo>
                  <a:pt x="463442" y="1040337"/>
                </a:lnTo>
                <a:lnTo>
                  <a:pt x="461218" y="1043195"/>
                </a:lnTo>
                <a:lnTo>
                  <a:pt x="459313" y="1046370"/>
                </a:lnTo>
                <a:lnTo>
                  <a:pt x="457407" y="1049546"/>
                </a:lnTo>
                <a:lnTo>
                  <a:pt x="456136" y="1052722"/>
                </a:lnTo>
                <a:lnTo>
                  <a:pt x="454548" y="1056850"/>
                </a:lnTo>
                <a:lnTo>
                  <a:pt x="454230" y="1082573"/>
                </a:lnTo>
                <a:lnTo>
                  <a:pt x="453595" y="1116234"/>
                </a:lnTo>
                <a:lnTo>
                  <a:pt x="452960" y="1151484"/>
                </a:lnTo>
                <a:lnTo>
                  <a:pt x="452642" y="1167997"/>
                </a:lnTo>
                <a:lnTo>
                  <a:pt x="452960" y="1182605"/>
                </a:lnTo>
                <a:lnTo>
                  <a:pt x="1276928" y="1182605"/>
                </a:lnTo>
                <a:lnTo>
                  <a:pt x="1277245" y="1167997"/>
                </a:lnTo>
                <a:lnTo>
                  <a:pt x="1276928" y="1151484"/>
                </a:lnTo>
                <a:lnTo>
                  <a:pt x="1276292" y="1116234"/>
                </a:lnTo>
                <a:lnTo>
                  <a:pt x="1275339" y="1082573"/>
                </a:lnTo>
                <a:lnTo>
                  <a:pt x="1275022" y="1056850"/>
                </a:lnTo>
                <a:lnTo>
                  <a:pt x="1273751" y="1052722"/>
                </a:lnTo>
                <a:lnTo>
                  <a:pt x="1272163" y="1049546"/>
                </a:lnTo>
                <a:lnTo>
                  <a:pt x="1270257" y="1046370"/>
                </a:lnTo>
                <a:lnTo>
                  <a:pt x="1268669" y="1043195"/>
                </a:lnTo>
                <a:lnTo>
                  <a:pt x="1266445" y="1040337"/>
                </a:lnTo>
                <a:lnTo>
                  <a:pt x="1264222" y="1037796"/>
                </a:lnTo>
                <a:lnTo>
                  <a:pt x="1261998" y="1034938"/>
                </a:lnTo>
                <a:lnTo>
                  <a:pt x="1259775" y="1032398"/>
                </a:lnTo>
                <a:lnTo>
                  <a:pt x="1254057" y="1027952"/>
                </a:lnTo>
                <a:lnTo>
                  <a:pt x="1248340" y="1024141"/>
                </a:lnTo>
                <a:lnTo>
                  <a:pt x="1242304" y="1020648"/>
                </a:lnTo>
                <a:lnTo>
                  <a:pt x="1235634" y="1016837"/>
                </a:lnTo>
                <a:lnTo>
                  <a:pt x="1228963" y="1013979"/>
                </a:lnTo>
                <a:lnTo>
                  <a:pt x="1221658" y="1011121"/>
                </a:lnTo>
                <a:lnTo>
                  <a:pt x="1207681" y="1006040"/>
                </a:lnTo>
                <a:lnTo>
                  <a:pt x="1192752" y="1000641"/>
                </a:lnTo>
                <a:lnTo>
                  <a:pt x="1185446" y="998101"/>
                </a:lnTo>
                <a:lnTo>
                  <a:pt x="1178458" y="995243"/>
                </a:lnTo>
                <a:lnTo>
                  <a:pt x="1113659" y="967932"/>
                </a:lnTo>
                <a:lnTo>
                  <a:pt x="1080941" y="953960"/>
                </a:lnTo>
                <a:lnTo>
                  <a:pt x="1049177" y="940622"/>
                </a:lnTo>
                <a:lnTo>
                  <a:pt x="1013601" y="930778"/>
                </a:lnTo>
                <a:lnTo>
                  <a:pt x="1011060" y="928555"/>
                </a:lnTo>
                <a:lnTo>
                  <a:pt x="1008519" y="926014"/>
                </a:lnTo>
                <a:lnTo>
                  <a:pt x="1005977" y="923156"/>
                </a:lnTo>
                <a:lnTo>
                  <a:pt x="1003436" y="919980"/>
                </a:lnTo>
                <a:lnTo>
                  <a:pt x="998036" y="912358"/>
                </a:lnTo>
                <a:lnTo>
                  <a:pt x="993589" y="904102"/>
                </a:lnTo>
                <a:lnTo>
                  <a:pt x="989142" y="895528"/>
                </a:lnTo>
                <a:lnTo>
                  <a:pt x="985013" y="887271"/>
                </a:lnTo>
                <a:lnTo>
                  <a:pt x="978025" y="872663"/>
                </a:lnTo>
                <a:lnTo>
                  <a:pt x="955790" y="869487"/>
                </a:lnTo>
                <a:lnTo>
                  <a:pt x="956107" y="865359"/>
                </a:lnTo>
                <a:lnTo>
                  <a:pt x="956743" y="861231"/>
                </a:lnTo>
                <a:lnTo>
                  <a:pt x="957696" y="857738"/>
                </a:lnTo>
                <a:lnTo>
                  <a:pt x="958649" y="854562"/>
                </a:lnTo>
                <a:lnTo>
                  <a:pt x="960237" y="852021"/>
                </a:lnTo>
                <a:lnTo>
                  <a:pt x="961507" y="849481"/>
                </a:lnTo>
                <a:lnTo>
                  <a:pt x="965319" y="845035"/>
                </a:lnTo>
                <a:lnTo>
                  <a:pt x="968813" y="840272"/>
                </a:lnTo>
                <a:lnTo>
                  <a:pt x="972307" y="835826"/>
                </a:lnTo>
                <a:lnTo>
                  <a:pt x="973895" y="833603"/>
                </a:lnTo>
                <a:lnTo>
                  <a:pt x="975484" y="830745"/>
                </a:lnTo>
                <a:lnTo>
                  <a:pt x="977072" y="827887"/>
                </a:lnTo>
                <a:lnTo>
                  <a:pt x="978025" y="824393"/>
                </a:lnTo>
                <a:lnTo>
                  <a:pt x="978978" y="821218"/>
                </a:lnTo>
                <a:lnTo>
                  <a:pt x="979613" y="818042"/>
                </a:lnTo>
                <a:lnTo>
                  <a:pt x="980566" y="811373"/>
                </a:lnTo>
                <a:lnTo>
                  <a:pt x="981201" y="804069"/>
                </a:lnTo>
                <a:lnTo>
                  <a:pt x="981837" y="797083"/>
                </a:lnTo>
                <a:lnTo>
                  <a:pt x="982154" y="789779"/>
                </a:lnTo>
                <a:lnTo>
                  <a:pt x="983107" y="783110"/>
                </a:lnTo>
                <a:lnTo>
                  <a:pt x="983742" y="779935"/>
                </a:lnTo>
                <a:lnTo>
                  <a:pt x="984695" y="776759"/>
                </a:lnTo>
                <a:lnTo>
                  <a:pt x="985966" y="773266"/>
                </a:lnTo>
                <a:lnTo>
                  <a:pt x="987236" y="770408"/>
                </a:lnTo>
                <a:lnTo>
                  <a:pt x="988507" y="768502"/>
                </a:lnTo>
                <a:lnTo>
                  <a:pt x="989778" y="766915"/>
                </a:lnTo>
                <a:lnTo>
                  <a:pt x="991366" y="765327"/>
                </a:lnTo>
                <a:lnTo>
                  <a:pt x="992636" y="764056"/>
                </a:lnTo>
                <a:lnTo>
                  <a:pt x="996131" y="761834"/>
                </a:lnTo>
                <a:lnTo>
                  <a:pt x="999942" y="759928"/>
                </a:lnTo>
                <a:lnTo>
                  <a:pt x="1003436" y="758023"/>
                </a:lnTo>
                <a:lnTo>
                  <a:pt x="1006930" y="755800"/>
                </a:lnTo>
                <a:lnTo>
                  <a:pt x="1010107" y="753259"/>
                </a:lnTo>
                <a:lnTo>
                  <a:pt x="1011695" y="751989"/>
                </a:lnTo>
                <a:lnTo>
                  <a:pt x="1012966" y="750401"/>
                </a:lnTo>
                <a:lnTo>
                  <a:pt x="1014871" y="746908"/>
                </a:lnTo>
                <a:lnTo>
                  <a:pt x="1017095" y="743097"/>
                </a:lnTo>
                <a:lnTo>
                  <a:pt x="1019001" y="738651"/>
                </a:lnTo>
                <a:lnTo>
                  <a:pt x="1020589" y="734523"/>
                </a:lnTo>
                <a:lnTo>
                  <a:pt x="1023130" y="725631"/>
                </a:lnTo>
                <a:lnTo>
                  <a:pt x="1024718" y="717057"/>
                </a:lnTo>
                <a:lnTo>
                  <a:pt x="1025989" y="709753"/>
                </a:lnTo>
                <a:lnTo>
                  <a:pt x="1026942" y="701814"/>
                </a:lnTo>
                <a:lnTo>
                  <a:pt x="1027895" y="693875"/>
                </a:lnTo>
                <a:lnTo>
                  <a:pt x="1028213" y="685618"/>
                </a:lnTo>
                <a:lnTo>
                  <a:pt x="1027895" y="677362"/>
                </a:lnTo>
                <a:lnTo>
                  <a:pt x="1027577" y="673233"/>
                </a:lnTo>
                <a:lnTo>
                  <a:pt x="1026942" y="669105"/>
                </a:lnTo>
                <a:lnTo>
                  <a:pt x="1025989" y="665294"/>
                </a:lnTo>
                <a:lnTo>
                  <a:pt x="1025036" y="661484"/>
                </a:lnTo>
                <a:lnTo>
                  <a:pt x="1023766" y="657673"/>
                </a:lnTo>
                <a:lnTo>
                  <a:pt x="1022177" y="654180"/>
                </a:lnTo>
                <a:lnTo>
                  <a:pt x="1019001" y="647511"/>
                </a:lnTo>
                <a:lnTo>
                  <a:pt x="1015824" y="642747"/>
                </a:lnTo>
                <a:lnTo>
                  <a:pt x="1014871" y="640207"/>
                </a:lnTo>
                <a:lnTo>
                  <a:pt x="1013919" y="637349"/>
                </a:lnTo>
                <a:lnTo>
                  <a:pt x="1012966" y="633856"/>
                </a:lnTo>
                <a:lnTo>
                  <a:pt x="1012330" y="629410"/>
                </a:lnTo>
                <a:lnTo>
                  <a:pt x="1012013" y="626234"/>
                </a:lnTo>
                <a:lnTo>
                  <a:pt x="1012013" y="622106"/>
                </a:lnTo>
                <a:lnTo>
                  <a:pt x="1012330" y="612261"/>
                </a:lnTo>
                <a:lnTo>
                  <a:pt x="1012966" y="601147"/>
                </a:lnTo>
                <a:lnTo>
                  <a:pt x="1013919" y="588762"/>
                </a:lnTo>
                <a:lnTo>
                  <a:pt x="1016460" y="566215"/>
                </a:lnTo>
                <a:lnTo>
                  <a:pt x="1017095" y="557323"/>
                </a:lnTo>
                <a:lnTo>
                  <a:pt x="1017413" y="551607"/>
                </a:lnTo>
                <a:lnTo>
                  <a:pt x="1017730" y="534141"/>
                </a:lnTo>
                <a:lnTo>
                  <a:pt x="1017413" y="527472"/>
                </a:lnTo>
                <a:lnTo>
                  <a:pt x="1016777" y="521756"/>
                </a:lnTo>
                <a:lnTo>
                  <a:pt x="1015824" y="516040"/>
                </a:lnTo>
                <a:lnTo>
                  <a:pt x="1014236" y="509371"/>
                </a:lnTo>
                <a:lnTo>
                  <a:pt x="1010424" y="492222"/>
                </a:lnTo>
                <a:lnTo>
                  <a:pt x="1008836" y="488412"/>
                </a:lnTo>
                <a:lnTo>
                  <a:pt x="1006930" y="483966"/>
                </a:lnTo>
                <a:lnTo>
                  <a:pt x="1004707" y="478567"/>
                </a:lnTo>
                <a:lnTo>
                  <a:pt x="1001530" y="473169"/>
                </a:lnTo>
                <a:lnTo>
                  <a:pt x="997401" y="467770"/>
                </a:lnTo>
                <a:lnTo>
                  <a:pt x="995495" y="465547"/>
                </a:lnTo>
                <a:lnTo>
                  <a:pt x="993272" y="463324"/>
                </a:lnTo>
                <a:lnTo>
                  <a:pt x="991048" y="460784"/>
                </a:lnTo>
                <a:lnTo>
                  <a:pt x="988825" y="459196"/>
                </a:lnTo>
                <a:lnTo>
                  <a:pt x="962143" y="454750"/>
                </a:lnTo>
                <a:lnTo>
                  <a:pt x="945943" y="439825"/>
                </a:lnTo>
                <a:lnTo>
                  <a:pt x="939908" y="436331"/>
                </a:lnTo>
                <a:lnTo>
                  <a:pt x="933555" y="433156"/>
                </a:lnTo>
                <a:lnTo>
                  <a:pt x="927202" y="430298"/>
                </a:lnTo>
                <a:lnTo>
                  <a:pt x="921167" y="427757"/>
                </a:lnTo>
                <a:lnTo>
                  <a:pt x="915131" y="425534"/>
                </a:lnTo>
                <a:lnTo>
                  <a:pt x="908778" y="423629"/>
                </a:lnTo>
                <a:lnTo>
                  <a:pt x="902426" y="422041"/>
                </a:lnTo>
                <a:lnTo>
                  <a:pt x="896390" y="421088"/>
                </a:lnTo>
                <a:lnTo>
                  <a:pt x="890038" y="420136"/>
                </a:lnTo>
                <a:lnTo>
                  <a:pt x="884002" y="419501"/>
                </a:lnTo>
                <a:lnTo>
                  <a:pt x="878285" y="419183"/>
                </a:lnTo>
                <a:lnTo>
                  <a:pt x="871932" y="418865"/>
                </a:lnTo>
                <a:close/>
                <a:moveTo>
                  <a:pt x="1477962" y="0"/>
                </a:moveTo>
                <a:lnTo>
                  <a:pt x="1622425" y="0"/>
                </a:lnTo>
                <a:lnTo>
                  <a:pt x="1622425" y="366713"/>
                </a:lnTo>
                <a:lnTo>
                  <a:pt x="1477962" y="366713"/>
                </a:lnTo>
                <a:lnTo>
                  <a:pt x="1477962" y="0"/>
                </a:lnTo>
                <a:close/>
                <a:moveTo>
                  <a:pt x="326855" y="0"/>
                </a:moveTo>
                <a:lnTo>
                  <a:pt x="1403350" y="0"/>
                </a:lnTo>
                <a:lnTo>
                  <a:pt x="1403350" y="1601788"/>
                </a:lnTo>
                <a:lnTo>
                  <a:pt x="326855" y="1601788"/>
                </a:lnTo>
                <a:lnTo>
                  <a:pt x="326855" y="0"/>
                </a:lnTo>
                <a:close/>
                <a:moveTo>
                  <a:pt x="90211" y="0"/>
                </a:moveTo>
                <a:lnTo>
                  <a:pt x="94975" y="0"/>
                </a:lnTo>
                <a:lnTo>
                  <a:pt x="212503" y="0"/>
                </a:lnTo>
                <a:lnTo>
                  <a:pt x="212503" y="1601788"/>
                </a:lnTo>
                <a:lnTo>
                  <a:pt x="94975" y="1601788"/>
                </a:lnTo>
                <a:lnTo>
                  <a:pt x="90211" y="1601788"/>
                </a:lnTo>
                <a:lnTo>
                  <a:pt x="85446" y="1601471"/>
                </a:lnTo>
                <a:lnTo>
                  <a:pt x="80681" y="1600835"/>
                </a:lnTo>
                <a:lnTo>
                  <a:pt x="75917" y="1599883"/>
                </a:lnTo>
                <a:lnTo>
                  <a:pt x="71470" y="1598930"/>
                </a:lnTo>
                <a:lnTo>
                  <a:pt x="67023" y="1597660"/>
                </a:lnTo>
                <a:lnTo>
                  <a:pt x="62258" y="1596072"/>
                </a:lnTo>
                <a:lnTo>
                  <a:pt x="58129" y="1594484"/>
                </a:lnTo>
                <a:lnTo>
                  <a:pt x="53999" y="1592261"/>
                </a:lnTo>
                <a:lnTo>
                  <a:pt x="49870" y="1590356"/>
                </a:lnTo>
                <a:lnTo>
                  <a:pt x="45740" y="1587815"/>
                </a:lnTo>
                <a:lnTo>
                  <a:pt x="41929" y="1585592"/>
                </a:lnTo>
                <a:lnTo>
                  <a:pt x="38117" y="1583052"/>
                </a:lnTo>
                <a:lnTo>
                  <a:pt x="34623" y="1580194"/>
                </a:lnTo>
                <a:lnTo>
                  <a:pt x="31446" y="1577336"/>
                </a:lnTo>
                <a:lnTo>
                  <a:pt x="27635" y="1573843"/>
                </a:lnTo>
                <a:lnTo>
                  <a:pt x="24776" y="1570667"/>
                </a:lnTo>
                <a:lnTo>
                  <a:pt x="21917" y="1567174"/>
                </a:lnTo>
                <a:lnTo>
                  <a:pt x="19058" y="1563681"/>
                </a:lnTo>
                <a:lnTo>
                  <a:pt x="16517" y="1559870"/>
                </a:lnTo>
                <a:lnTo>
                  <a:pt x="13976" y="1556059"/>
                </a:lnTo>
                <a:lnTo>
                  <a:pt x="11435" y="1551931"/>
                </a:lnTo>
                <a:lnTo>
                  <a:pt x="9211" y="1548120"/>
                </a:lnTo>
                <a:lnTo>
                  <a:pt x="7306" y="1543992"/>
                </a:lnTo>
                <a:lnTo>
                  <a:pt x="5717" y="1539228"/>
                </a:lnTo>
                <a:lnTo>
                  <a:pt x="4447" y="1535100"/>
                </a:lnTo>
                <a:lnTo>
                  <a:pt x="3176" y="1530654"/>
                </a:lnTo>
                <a:lnTo>
                  <a:pt x="1906" y="1525891"/>
                </a:lnTo>
                <a:lnTo>
                  <a:pt x="1270" y="1521127"/>
                </a:lnTo>
                <a:lnTo>
                  <a:pt x="635" y="1516364"/>
                </a:lnTo>
                <a:lnTo>
                  <a:pt x="317" y="1511600"/>
                </a:lnTo>
                <a:lnTo>
                  <a:pt x="0" y="1506837"/>
                </a:lnTo>
                <a:lnTo>
                  <a:pt x="0" y="94951"/>
                </a:lnTo>
                <a:lnTo>
                  <a:pt x="317" y="90188"/>
                </a:lnTo>
                <a:lnTo>
                  <a:pt x="635" y="85424"/>
                </a:lnTo>
                <a:lnTo>
                  <a:pt x="1270" y="80661"/>
                </a:lnTo>
                <a:lnTo>
                  <a:pt x="1906" y="75580"/>
                </a:lnTo>
                <a:lnTo>
                  <a:pt x="3176" y="71134"/>
                </a:lnTo>
                <a:lnTo>
                  <a:pt x="4447" y="66688"/>
                </a:lnTo>
                <a:lnTo>
                  <a:pt x="5717" y="62560"/>
                </a:lnTo>
                <a:lnTo>
                  <a:pt x="7306" y="57796"/>
                </a:lnTo>
                <a:lnTo>
                  <a:pt x="9211" y="53668"/>
                </a:lnTo>
                <a:lnTo>
                  <a:pt x="11435" y="49857"/>
                </a:lnTo>
                <a:lnTo>
                  <a:pt x="13976" y="45729"/>
                </a:lnTo>
                <a:lnTo>
                  <a:pt x="16517" y="41601"/>
                </a:lnTo>
                <a:lnTo>
                  <a:pt x="19058" y="38107"/>
                </a:lnTo>
                <a:lnTo>
                  <a:pt x="21917" y="34614"/>
                </a:lnTo>
                <a:lnTo>
                  <a:pt x="24776" y="31121"/>
                </a:lnTo>
                <a:lnTo>
                  <a:pt x="27635" y="27945"/>
                </a:lnTo>
                <a:lnTo>
                  <a:pt x="31446" y="24452"/>
                </a:lnTo>
                <a:lnTo>
                  <a:pt x="34623" y="21594"/>
                </a:lnTo>
                <a:lnTo>
                  <a:pt x="38117" y="18736"/>
                </a:lnTo>
                <a:lnTo>
                  <a:pt x="41929" y="16195"/>
                </a:lnTo>
                <a:lnTo>
                  <a:pt x="45740" y="13655"/>
                </a:lnTo>
                <a:lnTo>
                  <a:pt x="49870" y="11432"/>
                </a:lnTo>
                <a:lnTo>
                  <a:pt x="53999" y="9527"/>
                </a:lnTo>
                <a:lnTo>
                  <a:pt x="58129" y="7304"/>
                </a:lnTo>
                <a:lnTo>
                  <a:pt x="62258" y="5716"/>
                </a:lnTo>
                <a:lnTo>
                  <a:pt x="67023" y="4128"/>
                </a:lnTo>
                <a:lnTo>
                  <a:pt x="71470" y="2858"/>
                </a:lnTo>
                <a:lnTo>
                  <a:pt x="75917" y="1905"/>
                </a:lnTo>
                <a:lnTo>
                  <a:pt x="80681" y="952"/>
                </a:lnTo>
                <a:lnTo>
                  <a:pt x="85446" y="317"/>
                </a:lnTo>
                <a:lnTo>
                  <a:pt x="902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defTabSz="1219110">
              <a:defRPr/>
            </a:pPr>
            <a:endParaRPr lang="zh-CN" altLang="en-US" sz="1353" kern="0">
              <a:solidFill>
                <a:schemeClr val="tx1">
                  <a:lumMod val="65000"/>
                  <a:lumOff val="35000"/>
                </a:schemeClr>
              </a:solidFill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136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11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1531620" y="767653"/>
            <a:ext cx="9772650" cy="727527"/>
          </a:xfrm>
          <a:prstGeom prst="rect">
            <a:avLst/>
          </a:prstGeom>
          <a:noFill/>
          <a:ln w="28575">
            <a:solidFill>
              <a:srgbClr val="7030A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สี่เหลี่ยมผืนผ้า 34"/>
          <p:cNvSpPr/>
          <p:nvPr/>
        </p:nvSpPr>
        <p:spPr>
          <a:xfrm>
            <a:off x="8125460" y="3829896"/>
            <a:ext cx="2882900" cy="15110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4908127" y="3812214"/>
            <a:ext cx="2882900" cy="152871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690795" y="3818466"/>
            <a:ext cx="2882900" cy="15224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FB85518E-F4A3-48D4-8348-EE363B88E3E4}"/>
              </a:ext>
            </a:extLst>
          </p:cNvPr>
          <p:cNvGrpSpPr/>
          <p:nvPr/>
        </p:nvGrpSpPr>
        <p:grpSpPr bwMode="auto">
          <a:xfrm>
            <a:off x="1690795" y="1737784"/>
            <a:ext cx="2882900" cy="2080682"/>
            <a:chOff x="918241" y="1494189"/>
            <a:chExt cx="2161688" cy="1559981"/>
          </a:xfrm>
        </p:grpSpPr>
        <p:sp>
          <p:nvSpPr>
            <p:cNvPr id="5" name="MH_SubTitle_1">
              <a:extLst>
                <a:ext uri="{FF2B5EF4-FFF2-40B4-BE49-F238E27FC236}">
                  <a16:creationId xmlns:a16="http://schemas.microsoft.com/office/drawing/2014/main" id="{949C133B-99AF-4551-A30E-4A74ECBD506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18241" y="1494189"/>
              <a:ext cx="2161688" cy="155998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6" name="MH_Other_2">
              <a:extLst>
                <a:ext uri="{FF2B5EF4-FFF2-40B4-BE49-F238E27FC236}">
                  <a16:creationId xmlns:a16="http://schemas.microsoft.com/office/drawing/2014/main" id="{8C74E37E-791D-4BE5-96C2-200C7B29918A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1656263" y="1568776"/>
              <a:ext cx="682471" cy="668111"/>
            </a:xfrm>
            <a:prstGeom prst="diamond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4FB87F41-1D8A-4F14-861F-FDDAB21AC068}"/>
              </a:ext>
            </a:extLst>
          </p:cNvPr>
          <p:cNvGrpSpPr/>
          <p:nvPr/>
        </p:nvGrpSpPr>
        <p:grpSpPr bwMode="auto">
          <a:xfrm>
            <a:off x="8127577" y="1749214"/>
            <a:ext cx="2880784" cy="2080682"/>
            <a:chOff x="3273070" y="1494189"/>
            <a:chExt cx="2161689" cy="1559981"/>
          </a:xfrm>
        </p:grpSpPr>
        <p:sp>
          <p:nvSpPr>
            <p:cNvPr id="10" name="MH_SubTitle_2">
              <a:extLst>
                <a:ext uri="{FF2B5EF4-FFF2-40B4-BE49-F238E27FC236}">
                  <a16:creationId xmlns:a16="http://schemas.microsoft.com/office/drawing/2014/main" id="{9B790B76-E585-479A-8DC3-6C48A6DED7F0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3273070" y="1494189"/>
              <a:ext cx="2161689" cy="155998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1" name="MH_Other_11">
              <a:extLst>
                <a:ext uri="{FF2B5EF4-FFF2-40B4-BE49-F238E27FC236}">
                  <a16:creationId xmlns:a16="http://schemas.microsoft.com/office/drawing/2014/main" id="{C515BE49-25D2-46D9-A2CA-8C4190B70C61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011634" y="1568776"/>
              <a:ext cx="682973" cy="66811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C578368E-CA1B-41E0-95CA-E2B9FD777D53}"/>
              </a:ext>
            </a:extLst>
          </p:cNvPr>
          <p:cNvGrpSpPr/>
          <p:nvPr/>
        </p:nvGrpSpPr>
        <p:grpSpPr bwMode="auto">
          <a:xfrm>
            <a:off x="2918459" y="1737784"/>
            <a:ext cx="4872568" cy="2080682"/>
            <a:chOff x="4135813" y="1494189"/>
            <a:chExt cx="3653775" cy="1559981"/>
          </a:xfrm>
        </p:grpSpPr>
        <p:sp>
          <p:nvSpPr>
            <p:cNvPr id="15" name="MH_SubTitle_3">
              <a:extLst>
                <a:ext uri="{FF2B5EF4-FFF2-40B4-BE49-F238E27FC236}">
                  <a16:creationId xmlns:a16="http://schemas.microsoft.com/office/drawing/2014/main" id="{8C890051-481F-4F67-9881-277376D259B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5629385" y="1494189"/>
              <a:ext cx="2160203" cy="155998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6" name="MH_Other_14">
              <a:extLst>
                <a:ext uri="{FF2B5EF4-FFF2-40B4-BE49-F238E27FC236}">
                  <a16:creationId xmlns:a16="http://schemas.microsoft.com/office/drawing/2014/main" id="{CD79DB2C-0682-4FF8-812E-196002DC351F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367441" y="1568776"/>
              <a:ext cx="682503" cy="66811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7" name="MH_Other_15">
              <a:extLst>
                <a:ext uri="{FF2B5EF4-FFF2-40B4-BE49-F238E27FC236}">
                  <a16:creationId xmlns:a16="http://schemas.microsoft.com/office/drawing/2014/main" id="{D9CEA829-B21F-4FDB-AAA5-48A00722CCBF}"/>
                </a:ext>
              </a:extLst>
            </p:cNvPr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135813" y="1756037"/>
              <a:ext cx="276176" cy="272957"/>
            </a:xfrm>
            <a:custGeom>
              <a:avLst/>
              <a:gdLst/>
              <a:ahLst/>
              <a:cxnLst/>
              <a:rect l="0" t="0" r="r" b="b"/>
              <a:pathLst>
                <a:path w="1622425" h="1601788">
                  <a:moveTo>
                    <a:pt x="1477962" y="927100"/>
                  </a:moveTo>
                  <a:lnTo>
                    <a:pt x="1622425" y="927100"/>
                  </a:lnTo>
                  <a:lnTo>
                    <a:pt x="1622425" y="1293813"/>
                  </a:lnTo>
                  <a:lnTo>
                    <a:pt x="1477962" y="1293813"/>
                  </a:lnTo>
                  <a:lnTo>
                    <a:pt x="1477962" y="927100"/>
                  </a:lnTo>
                  <a:close/>
                  <a:moveTo>
                    <a:pt x="1477962" y="463550"/>
                  </a:moveTo>
                  <a:lnTo>
                    <a:pt x="1622425" y="463550"/>
                  </a:lnTo>
                  <a:lnTo>
                    <a:pt x="1622425" y="830263"/>
                  </a:lnTo>
                  <a:lnTo>
                    <a:pt x="1477962" y="830263"/>
                  </a:lnTo>
                  <a:lnTo>
                    <a:pt x="1477962" y="463550"/>
                  </a:lnTo>
                  <a:close/>
                  <a:moveTo>
                    <a:pt x="871932" y="418865"/>
                  </a:moveTo>
                  <a:lnTo>
                    <a:pt x="866214" y="419183"/>
                  </a:lnTo>
                  <a:lnTo>
                    <a:pt x="859861" y="419183"/>
                  </a:lnTo>
                  <a:lnTo>
                    <a:pt x="848426" y="420453"/>
                  </a:lnTo>
                  <a:lnTo>
                    <a:pt x="837309" y="422359"/>
                  </a:lnTo>
                  <a:lnTo>
                    <a:pt x="826509" y="424582"/>
                  </a:lnTo>
                  <a:lnTo>
                    <a:pt x="815709" y="427440"/>
                  </a:lnTo>
                  <a:lnTo>
                    <a:pt x="805862" y="430298"/>
                  </a:lnTo>
                  <a:lnTo>
                    <a:pt x="796650" y="433473"/>
                  </a:lnTo>
                  <a:lnTo>
                    <a:pt x="787439" y="436649"/>
                  </a:lnTo>
                  <a:lnTo>
                    <a:pt x="771874" y="443000"/>
                  </a:lnTo>
                  <a:lnTo>
                    <a:pt x="766792" y="444906"/>
                  </a:lnTo>
                  <a:lnTo>
                    <a:pt x="762027" y="446811"/>
                  </a:lnTo>
                  <a:lnTo>
                    <a:pt x="757262" y="449034"/>
                  </a:lnTo>
                  <a:lnTo>
                    <a:pt x="752498" y="451257"/>
                  </a:lnTo>
                  <a:lnTo>
                    <a:pt x="748051" y="454115"/>
                  </a:lnTo>
                  <a:lnTo>
                    <a:pt x="743921" y="456655"/>
                  </a:lnTo>
                  <a:lnTo>
                    <a:pt x="739792" y="459831"/>
                  </a:lnTo>
                  <a:lnTo>
                    <a:pt x="735345" y="463324"/>
                  </a:lnTo>
                  <a:lnTo>
                    <a:pt x="731533" y="466817"/>
                  </a:lnTo>
                  <a:lnTo>
                    <a:pt x="728039" y="470628"/>
                  </a:lnTo>
                  <a:lnTo>
                    <a:pt x="724545" y="474757"/>
                  </a:lnTo>
                  <a:lnTo>
                    <a:pt x="721051" y="479202"/>
                  </a:lnTo>
                  <a:lnTo>
                    <a:pt x="718192" y="483966"/>
                  </a:lnTo>
                  <a:lnTo>
                    <a:pt x="715333" y="488729"/>
                  </a:lnTo>
                  <a:lnTo>
                    <a:pt x="712792" y="493810"/>
                  </a:lnTo>
                  <a:lnTo>
                    <a:pt x="710251" y="499526"/>
                  </a:lnTo>
                  <a:lnTo>
                    <a:pt x="708028" y="504925"/>
                  </a:lnTo>
                  <a:lnTo>
                    <a:pt x="706122" y="510959"/>
                  </a:lnTo>
                  <a:lnTo>
                    <a:pt x="704216" y="517310"/>
                  </a:lnTo>
                  <a:lnTo>
                    <a:pt x="702628" y="523979"/>
                  </a:lnTo>
                  <a:lnTo>
                    <a:pt x="701357" y="530648"/>
                  </a:lnTo>
                  <a:lnTo>
                    <a:pt x="700404" y="537952"/>
                  </a:lnTo>
                  <a:lnTo>
                    <a:pt x="699769" y="545256"/>
                  </a:lnTo>
                  <a:lnTo>
                    <a:pt x="699451" y="553512"/>
                  </a:lnTo>
                  <a:lnTo>
                    <a:pt x="699451" y="561451"/>
                  </a:lnTo>
                  <a:lnTo>
                    <a:pt x="699451" y="570025"/>
                  </a:lnTo>
                  <a:lnTo>
                    <a:pt x="700087" y="578600"/>
                  </a:lnTo>
                  <a:lnTo>
                    <a:pt x="700722" y="587809"/>
                  </a:lnTo>
                  <a:lnTo>
                    <a:pt x="701992" y="597018"/>
                  </a:lnTo>
                  <a:lnTo>
                    <a:pt x="703263" y="607180"/>
                  </a:lnTo>
                  <a:lnTo>
                    <a:pt x="705169" y="617025"/>
                  </a:lnTo>
                  <a:lnTo>
                    <a:pt x="707392" y="627504"/>
                  </a:lnTo>
                  <a:lnTo>
                    <a:pt x="708028" y="630998"/>
                  </a:lnTo>
                  <a:lnTo>
                    <a:pt x="708028" y="634173"/>
                  </a:lnTo>
                  <a:lnTo>
                    <a:pt x="707710" y="637666"/>
                  </a:lnTo>
                  <a:lnTo>
                    <a:pt x="707392" y="640524"/>
                  </a:lnTo>
                  <a:lnTo>
                    <a:pt x="706757" y="643065"/>
                  </a:lnTo>
                  <a:lnTo>
                    <a:pt x="705804" y="645605"/>
                  </a:lnTo>
                  <a:lnTo>
                    <a:pt x="703263" y="650051"/>
                  </a:lnTo>
                  <a:lnTo>
                    <a:pt x="701039" y="654815"/>
                  </a:lnTo>
                  <a:lnTo>
                    <a:pt x="699134" y="658626"/>
                  </a:lnTo>
                  <a:lnTo>
                    <a:pt x="698498" y="660531"/>
                  </a:lnTo>
                  <a:lnTo>
                    <a:pt x="697863" y="662436"/>
                  </a:lnTo>
                  <a:lnTo>
                    <a:pt x="697545" y="664342"/>
                  </a:lnTo>
                  <a:lnTo>
                    <a:pt x="697545" y="666247"/>
                  </a:lnTo>
                  <a:lnTo>
                    <a:pt x="699134" y="688794"/>
                  </a:lnTo>
                  <a:lnTo>
                    <a:pt x="700404" y="702132"/>
                  </a:lnTo>
                  <a:lnTo>
                    <a:pt x="701039" y="709436"/>
                  </a:lnTo>
                  <a:lnTo>
                    <a:pt x="702310" y="716104"/>
                  </a:lnTo>
                  <a:lnTo>
                    <a:pt x="703581" y="723408"/>
                  </a:lnTo>
                  <a:lnTo>
                    <a:pt x="705487" y="729760"/>
                  </a:lnTo>
                  <a:lnTo>
                    <a:pt x="707075" y="736111"/>
                  </a:lnTo>
                  <a:lnTo>
                    <a:pt x="709298" y="742145"/>
                  </a:lnTo>
                  <a:lnTo>
                    <a:pt x="711839" y="747226"/>
                  </a:lnTo>
                  <a:lnTo>
                    <a:pt x="714698" y="751989"/>
                  </a:lnTo>
                  <a:lnTo>
                    <a:pt x="716286" y="753894"/>
                  </a:lnTo>
                  <a:lnTo>
                    <a:pt x="718192" y="755800"/>
                  </a:lnTo>
                  <a:lnTo>
                    <a:pt x="719780" y="757705"/>
                  </a:lnTo>
                  <a:lnTo>
                    <a:pt x="722322" y="759293"/>
                  </a:lnTo>
                  <a:lnTo>
                    <a:pt x="725816" y="760563"/>
                  </a:lnTo>
                  <a:lnTo>
                    <a:pt x="731533" y="762151"/>
                  </a:lnTo>
                  <a:lnTo>
                    <a:pt x="736933" y="763104"/>
                  </a:lnTo>
                  <a:lnTo>
                    <a:pt x="738839" y="763421"/>
                  </a:lnTo>
                  <a:lnTo>
                    <a:pt x="739792" y="763104"/>
                  </a:lnTo>
                  <a:lnTo>
                    <a:pt x="745827" y="831062"/>
                  </a:lnTo>
                  <a:lnTo>
                    <a:pt x="747098" y="833603"/>
                  </a:lnTo>
                  <a:lnTo>
                    <a:pt x="748368" y="835826"/>
                  </a:lnTo>
                  <a:lnTo>
                    <a:pt x="749639" y="838049"/>
                  </a:lnTo>
                  <a:lnTo>
                    <a:pt x="751227" y="839954"/>
                  </a:lnTo>
                  <a:lnTo>
                    <a:pt x="754404" y="843765"/>
                  </a:lnTo>
                  <a:lnTo>
                    <a:pt x="757898" y="847576"/>
                  </a:lnTo>
                  <a:lnTo>
                    <a:pt x="761074" y="851386"/>
                  </a:lnTo>
                  <a:lnTo>
                    <a:pt x="762662" y="853609"/>
                  </a:lnTo>
                  <a:lnTo>
                    <a:pt x="763933" y="855832"/>
                  </a:lnTo>
                  <a:lnTo>
                    <a:pt x="765204" y="858373"/>
                  </a:lnTo>
                  <a:lnTo>
                    <a:pt x="766474" y="861548"/>
                  </a:lnTo>
                  <a:lnTo>
                    <a:pt x="767427" y="865042"/>
                  </a:lnTo>
                  <a:lnTo>
                    <a:pt x="768380" y="868852"/>
                  </a:lnTo>
                  <a:lnTo>
                    <a:pt x="751545" y="872663"/>
                  </a:lnTo>
                  <a:lnTo>
                    <a:pt x="744874" y="887271"/>
                  </a:lnTo>
                  <a:lnTo>
                    <a:pt x="740745" y="895528"/>
                  </a:lnTo>
                  <a:lnTo>
                    <a:pt x="736298" y="904102"/>
                  </a:lnTo>
                  <a:lnTo>
                    <a:pt x="731533" y="912358"/>
                  </a:lnTo>
                  <a:lnTo>
                    <a:pt x="726451" y="919980"/>
                  </a:lnTo>
                  <a:lnTo>
                    <a:pt x="723910" y="923156"/>
                  </a:lnTo>
                  <a:lnTo>
                    <a:pt x="721051" y="926014"/>
                  </a:lnTo>
                  <a:lnTo>
                    <a:pt x="718510" y="928555"/>
                  </a:lnTo>
                  <a:lnTo>
                    <a:pt x="715969" y="930778"/>
                  </a:lnTo>
                  <a:lnTo>
                    <a:pt x="680393" y="940622"/>
                  </a:lnTo>
                  <a:lnTo>
                    <a:pt x="648628" y="953960"/>
                  </a:lnTo>
                  <a:lnTo>
                    <a:pt x="615911" y="967932"/>
                  </a:lnTo>
                  <a:lnTo>
                    <a:pt x="551747" y="995243"/>
                  </a:lnTo>
                  <a:lnTo>
                    <a:pt x="544123" y="998101"/>
                  </a:lnTo>
                  <a:lnTo>
                    <a:pt x="537135" y="1000641"/>
                  </a:lnTo>
                  <a:lnTo>
                    <a:pt x="522524" y="1006040"/>
                  </a:lnTo>
                  <a:lnTo>
                    <a:pt x="507912" y="1011121"/>
                  </a:lnTo>
                  <a:lnTo>
                    <a:pt x="500924" y="1013979"/>
                  </a:lnTo>
                  <a:lnTo>
                    <a:pt x="493936" y="1016837"/>
                  </a:lnTo>
                  <a:lnTo>
                    <a:pt x="487583" y="1020648"/>
                  </a:lnTo>
                  <a:lnTo>
                    <a:pt x="481548" y="1024141"/>
                  </a:lnTo>
                  <a:lnTo>
                    <a:pt x="475512" y="1027952"/>
                  </a:lnTo>
                  <a:lnTo>
                    <a:pt x="470430" y="1032398"/>
                  </a:lnTo>
                  <a:lnTo>
                    <a:pt x="467889" y="1034938"/>
                  </a:lnTo>
                  <a:lnTo>
                    <a:pt x="465665" y="1037796"/>
                  </a:lnTo>
                  <a:lnTo>
                    <a:pt x="463442" y="1040337"/>
                  </a:lnTo>
                  <a:lnTo>
                    <a:pt x="461218" y="1043195"/>
                  </a:lnTo>
                  <a:lnTo>
                    <a:pt x="459313" y="1046370"/>
                  </a:lnTo>
                  <a:lnTo>
                    <a:pt x="457407" y="1049546"/>
                  </a:lnTo>
                  <a:lnTo>
                    <a:pt x="456136" y="1052722"/>
                  </a:lnTo>
                  <a:lnTo>
                    <a:pt x="454548" y="1056850"/>
                  </a:lnTo>
                  <a:lnTo>
                    <a:pt x="454230" y="1082573"/>
                  </a:lnTo>
                  <a:lnTo>
                    <a:pt x="453595" y="1116234"/>
                  </a:lnTo>
                  <a:lnTo>
                    <a:pt x="452960" y="1151484"/>
                  </a:lnTo>
                  <a:lnTo>
                    <a:pt x="452642" y="1167997"/>
                  </a:lnTo>
                  <a:lnTo>
                    <a:pt x="452960" y="1182605"/>
                  </a:lnTo>
                  <a:lnTo>
                    <a:pt x="1276928" y="1182605"/>
                  </a:lnTo>
                  <a:lnTo>
                    <a:pt x="1277245" y="1167997"/>
                  </a:lnTo>
                  <a:lnTo>
                    <a:pt x="1276928" y="1151484"/>
                  </a:lnTo>
                  <a:lnTo>
                    <a:pt x="1276292" y="1116234"/>
                  </a:lnTo>
                  <a:lnTo>
                    <a:pt x="1275339" y="1082573"/>
                  </a:lnTo>
                  <a:lnTo>
                    <a:pt x="1275022" y="1056850"/>
                  </a:lnTo>
                  <a:lnTo>
                    <a:pt x="1273751" y="1052722"/>
                  </a:lnTo>
                  <a:lnTo>
                    <a:pt x="1272163" y="1049546"/>
                  </a:lnTo>
                  <a:lnTo>
                    <a:pt x="1270257" y="1046370"/>
                  </a:lnTo>
                  <a:lnTo>
                    <a:pt x="1268669" y="1043195"/>
                  </a:lnTo>
                  <a:lnTo>
                    <a:pt x="1266445" y="1040337"/>
                  </a:lnTo>
                  <a:lnTo>
                    <a:pt x="1264222" y="1037796"/>
                  </a:lnTo>
                  <a:lnTo>
                    <a:pt x="1261998" y="1034938"/>
                  </a:lnTo>
                  <a:lnTo>
                    <a:pt x="1259775" y="1032398"/>
                  </a:lnTo>
                  <a:lnTo>
                    <a:pt x="1254057" y="1027952"/>
                  </a:lnTo>
                  <a:lnTo>
                    <a:pt x="1248340" y="1024141"/>
                  </a:lnTo>
                  <a:lnTo>
                    <a:pt x="1242304" y="1020648"/>
                  </a:lnTo>
                  <a:lnTo>
                    <a:pt x="1235634" y="1016837"/>
                  </a:lnTo>
                  <a:lnTo>
                    <a:pt x="1228963" y="1013979"/>
                  </a:lnTo>
                  <a:lnTo>
                    <a:pt x="1221658" y="1011121"/>
                  </a:lnTo>
                  <a:lnTo>
                    <a:pt x="1207681" y="1006040"/>
                  </a:lnTo>
                  <a:lnTo>
                    <a:pt x="1192752" y="1000641"/>
                  </a:lnTo>
                  <a:lnTo>
                    <a:pt x="1185446" y="998101"/>
                  </a:lnTo>
                  <a:lnTo>
                    <a:pt x="1178458" y="995243"/>
                  </a:lnTo>
                  <a:lnTo>
                    <a:pt x="1113659" y="967932"/>
                  </a:lnTo>
                  <a:lnTo>
                    <a:pt x="1080941" y="953960"/>
                  </a:lnTo>
                  <a:lnTo>
                    <a:pt x="1049177" y="940622"/>
                  </a:lnTo>
                  <a:lnTo>
                    <a:pt x="1013601" y="930778"/>
                  </a:lnTo>
                  <a:lnTo>
                    <a:pt x="1011060" y="928555"/>
                  </a:lnTo>
                  <a:lnTo>
                    <a:pt x="1008519" y="926014"/>
                  </a:lnTo>
                  <a:lnTo>
                    <a:pt x="1005977" y="923156"/>
                  </a:lnTo>
                  <a:lnTo>
                    <a:pt x="1003436" y="919980"/>
                  </a:lnTo>
                  <a:lnTo>
                    <a:pt x="998036" y="912358"/>
                  </a:lnTo>
                  <a:lnTo>
                    <a:pt x="993589" y="904102"/>
                  </a:lnTo>
                  <a:lnTo>
                    <a:pt x="989142" y="895528"/>
                  </a:lnTo>
                  <a:lnTo>
                    <a:pt x="985013" y="887271"/>
                  </a:lnTo>
                  <a:lnTo>
                    <a:pt x="978025" y="872663"/>
                  </a:lnTo>
                  <a:lnTo>
                    <a:pt x="955790" y="869487"/>
                  </a:lnTo>
                  <a:lnTo>
                    <a:pt x="956107" y="865359"/>
                  </a:lnTo>
                  <a:lnTo>
                    <a:pt x="956743" y="861231"/>
                  </a:lnTo>
                  <a:lnTo>
                    <a:pt x="957696" y="857738"/>
                  </a:lnTo>
                  <a:lnTo>
                    <a:pt x="958649" y="854562"/>
                  </a:lnTo>
                  <a:lnTo>
                    <a:pt x="960237" y="852021"/>
                  </a:lnTo>
                  <a:lnTo>
                    <a:pt x="961507" y="849481"/>
                  </a:lnTo>
                  <a:lnTo>
                    <a:pt x="965319" y="845035"/>
                  </a:lnTo>
                  <a:lnTo>
                    <a:pt x="968813" y="840272"/>
                  </a:lnTo>
                  <a:lnTo>
                    <a:pt x="972307" y="835826"/>
                  </a:lnTo>
                  <a:lnTo>
                    <a:pt x="973895" y="833603"/>
                  </a:lnTo>
                  <a:lnTo>
                    <a:pt x="975484" y="830745"/>
                  </a:lnTo>
                  <a:lnTo>
                    <a:pt x="977072" y="827887"/>
                  </a:lnTo>
                  <a:lnTo>
                    <a:pt x="978025" y="824393"/>
                  </a:lnTo>
                  <a:lnTo>
                    <a:pt x="978978" y="821218"/>
                  </a:lnTo>
                  <a:lnTo>
                    <a:pt x="979613" y="818042"/>
                  </a:lnTo>
                  <a:lnTo>
                    <a:pt x="980566" y="811373"/>
                  </a:lnTo>
                  <a:lnTo>
                    <a:pt x="981201" y="804069"/>
                  </a:lnTo>
                  <a:lnTo>
                    <a:pt x="981837" y="797083"/>
                  </a:lnTo>
                  <a:lnTo>
                    <a:pt x="982154" y="789779"/>
                  </a:lnTo>
                  <a:lnTo>
                    <a:pt x="983107" y="783110"/>
                  </a:lnTo>
                  <a:lnTo>
                    <a:pt x="983742" y="779935"/>
                  </a:lnTo>
                  <a:lnTo>
                    <a:pt x="984695" y="776759"/>
                  </a:lnTo>
                  <a:lnTo>
                    <a:pt x="985966" y="773266"/>
                  </a:lnTo>
                  <a:lnTo>
                    <a:pt x="987236" y="770408"/>
                  </a:lnTo>
                  <a:lnTo>
                    <a:pt x="988507" y="768502"/>
                  </a:lnTo>
                  <a:lnTo>
                    <a:pt x="989778" y="766915"/>
                  </a:lnTo>
                  <a:lnTo>
                    <a:pt x="991366" y="765327"/>
                  </a:lnTo>
                  <a:lnTo>
                    <a:pt x="992636" y="764056"/>
                  </a:lnTo>
                  <a:lnTo>
                    <a:pt x="996131" y="761834"/>
                  </a:lnTo>
                  <a:lnTo>
                    <a:pt x="999942" y="759928"/>
                  </a:lnTo>
                  <a:lnTo>
                    <a:pt x="1003436" y="758023"/>
                  </a:lnTo>
                  <a:lnTo>
                    <a:pt x="1006930" y="755800"/>
                  </a:lnTo>
                  <a:lnTo>
                    <a:pt x="1010107" y="753259"/>
                  </a:lnTo>
                  <a:lnTo>
                    <a:pt x="1011695" y="751989"/>
                  </a:lnTo>
                  <a:lnTo>
                    <a:pt x="1012966" y="750401"/>
                  </a:lnTo>
                  <a:lnTo>
                    <a:pt x="1014871" y="746908"/>
                  </a:lnTo>
                  <a:lnTo>
                    <a:pt x="1017095" y="743097"/>
                  </a:lnTo>
                  <a:lnTo>
                    <a:pt x="1019001" y="738651"/>
                  </a:lnTo>
                  <a:lnTo>
                    <a:pt x="1020589" y="734523"/>
                  </a:lnTo>
                  <a:lnTo>
                    <a:pt x="1023130" y="725631"/>
                  </a:lnTo>
                  <a:lnTo>
                    <a:pt x="1024718" y="717057"/>
                  </a:lnTo>
                  <a:lnTo>
                    <a:pt x="1025989" y="709753"/>
                  </a:lnTo>
                  <a:lnTo>
                    <a:pt x="1026942" y="701814"/>
                  </a:lnTo>
                  <a:lnTo>
                    <a:pt x="1027895" y="693875"/>
                  </a:lnTo>
                  <a:lnTo>
                    <a:pt x="1028213" y="685618"/>
                  </a:lnTo>
                  <a:lnTo>
                    <a:pt x="1027895" y="677362"/>
                  </a:lnTo>
                  <a:lnTo>
                    <a:pt x="1027577" y="673233"/>
                  </a:lnTo>
                  <a:lnTo>
                    <a:pt x="1026942" y="669105"/>
                  </a:lnTo>
                  <a:lnTo>
                    <a:pt x="1025989" y="665294"/>
                  </a:lnTo>
                  <a:lnTo>
                    <a:pt x="1025036" y="661484"/>
                  </a:lnTo>
                  <a:lnTo>
                    <a:pt x="1023766" y="657673"/>
                  </a:lnTo>
                  <a:lnTo>
                    <a:pt x="1022177" y="654180"/>
                  </a:lnTo>
                  <a:lnTo>
                    <a:pt x="1019001" y="647511"/>
                  </a:lnTo>
                  <a:lnTo>
                    <a:pt x="1015824" y="642747"/>
                  </a:lnTo>
                  <a:lnTo>
                    <a:pt x="1014871" y="640207"/>
                  </a:lnTo>
                  <a:lnTo>
                    <a:pt x="1013919" y="637349"/>
                  </a:lnTo>
                  <a:lnTo>
                    <a:pt x="1012966" y="633856"/>
                  </a:lnTo>
                  <a:lnTo>
                    <a:pt x="1012330" y="629410"/>
                  </a:lnTo>
                  <a:lnTo>
                    <a:pt x="1012013" y="626234"/>
                  </a:lnTo>
                  <a:lnTo>
                    <a:pt x="1012013" y="622106"/>
                  </a:lnTo>
                  <a:lnTo>
                    <a:pt x="1012330" y="612261"/>
                  </a:lnTo>
                  <a:lnTo>
                    <a:pt x="1012966" y="601147"/>
                  </a:lnTo>
                  <a:lnTo>
                    <a:pt x="1013919" y="588762"/>
                  </a:lnTo>
                  <a:lnTo>
                    <a:pt x="1016460" y="566215"/>
                  </a:lnTo>
                  <a:lnTo>
                    <a:pt x="1017095" y="557323"/>
                  </a:lnTo>
                  <a:lnTo>
                    <a:pt x="1017413" y="551607"/>
                  </a:lnTo>
                  <a:lnTo>
                    <a:pt x="1017730" y="534141"/>
                  </a:lnTo>
                  <a:lnTo>
                    <a:pt x="1017413" y="527472"/>
                  </a:lnTo>
                  <a:lnTo>
                    <a:pt x="1016777" y="521756"/>
                  </a:lnTo>
                  <a:lnTo>
                    <a:pt x="1015824" y="516040"/>
                  </a:lnTo>
                  <a:lnTo>
                    <a:pt x="1014236" y="509371"/>
                  </a:lnTo>
                  <a:lnTo>
                    <a:pt x="1010424" y="492222"/>
                  </a:lnTo>
                  <a:lnTo>
                    <a:pt x="1008836" y="488412"/>
                  </a:lnTo>
                  <a:lnTo>
                    <a:pt x="1006930" y="483966"/>
                  </a:lnTo>
                  <a:lnTo>
                    <a:pt x="1004707" y="478567"/>
                  </a:lnTo>
                  <a:lnTo>
                    <a:pt x="1001530" y="473169"/>
                  </a:lnTo>
                  <a:lnTo>
                    <a:pt x="997401" y="467770"/>
                  </a:lnTo>
                  <a:lnTo>
                    <a:pt x="995495" y="465547"/>
                  </a:lnTo>
                  <a:lnTo>
                    <a:pt x="993272" y="463324"/>
                  </a:lnTo>
                  <a:lnTo>
                    <a:pt x="991048" y="460784"/>
                  </a:lnTo>
                  <a:lnTo>
                    <a:pt x="988825" y="459196"/>
                  </a:lnTo>
                  <a:lnTo>
                    <a:pt x="962143" y="454750"/>
                  </a:lnTo>
                  <a:lnTo>
                    <a:pt x="945943" y="439825"/>
                  </a:lnTo>
                  <a:lnTo>
                    <a:pt x="939908" y="436331"/>
                  </a:lnTo>
                  <a:lnTo>
                    <a:pt x="933555" y="433156"/>
                  </a:lnTo>
                  <a:lnTo>
                    <a:pt x="927202" y="430298"/>
                  </a:lnTo>
                  <a:lnTo>
                    <a:pt x="921167" y="427757"/>
                  </a:lnTo>
                  <a:lnTo>
                    <a:pt x="915131" y="425534"/>
                  </a:lnTo>
                  <a:lnTo>
                    <a:pt x="908778" y="423629"/>
                  </a:lnTo>
                  <a:lnTo>
                    <a:pt x="902426" y="422041"/>
                  </a:lnTo>
                  <a:lnTo>
                    <a:pt x="896390" y="421088"/>
                  </a:lnTo>
                  <a:lnTo>
                    <a:pt x="890038" y="420136"/>
                  </a:lnTo>
                  <a:lnTo>
                    <a:pt x="884002" y="419501"/>
                  </a:lnTo>
                  <a:lnTo>
                    <a:pt x="878285" y="419183"/>
                  </a:lnTo>
                  <a:lnTo>
                    <a:pt x="871932" y="418865"/>
                  </a:lnTo>
                  <a:close/>
                  <a:moveTo>
                    <a:pt x="1477962" y="0"/>
                  </a:moveTo>
                  <a:lnTo>
                    <a:pt x="1622425" y="0"/>
                  </a:lnTo>
                  <a:lnTo>
                    <a:pt x="1622425" y="366713"/>
                  </a:lnTo>
                  <a:lnTo>
                    <a:pt x="1477962" y="366713"/>
                  </a:lnTo>
                  <a:lnTo>
                    <a:pt x="1477962" y="0"/>
                  </a:lnTo>
                  <a:close/>
                  <a:moveTo>
                    <a:pt x="326855" y="0"/>
                  </a:moveTo>
                  <a:lnTo>
                    <a:pt x="1403350" y="0"/>
                  </a:lnTo>
                  <a:lnTo>
                    <a:pt x="1403350" y="1601788"/>
                  </a:lnTo>
                  <a:lnTo>
                    <a:pt x="326855" y="1601788"/>
                  </a:lnTo>
                  <a:lnTo>
                    <a:pt x="326855" y="0"/>
                  </a:lnTo>
                  <a:close/>
                  <a:moveTo>
                    <a:pt x="90211" y="0"/>
                  </a:moveTo>
                  <a:lnTo>
                    <a:pt x="94975" y="0"/>
                  </a:lnTo>
                  <a:lnTo>
                    <a:pt x="212503" y="0"/>
                  </a:lnTo>
                  <a:lnTo>
                    <a:pt x="212503" y="1601788"/>
                  </a:lnTo>
                  <a:lnTo>
                    <a:pt x="94975" y="1601788"/>
                  </a:lnTo>
                  <a:lnTo>
                    <a:pt x="90211" y="1601788"/>
                  </a:lnTo>
                  <a:lnTo>
                    <a:pt x="85446" y="1601471"/>
                  </a:lnTo>
                  <a:lnTo>
                    <a:pt x="80681" y="1600835"/>
                  </a:lnTo>
                  <a:lnTo>
                    <a:pt x="75917" y="1599883"/>
                  </a:lnTo>
                  <a:lnTo>
                    <a:pt x="71470" y="1598930"/>
                  </a:lnTo>
                  <a:lnTo>
                    <a:pt x="67023" y="1597660"/>
                  </a:lnTo>
                  <a:lnTo>
                    <a:pt x="62258" y="1596072"/>
                  </a:lnTo>
                  <a:lnTo>
                    <a:pt x="58129" y="1594484"/>
                  </a:lnTo>
                  <a:lnTo>
                    <a:pt x="53999" y="1592261"/>
                  </a:lnTo>
                  <a:lnTo>
                    <a:pt x="49870" y="1590356"/>
                  </a:lnTo>
                  <a:lnTo>
                    <a:pt x="45740" y="1587815"/>
                  </a:lnTo>
                  <a:lnTo>
                    <a:pt x="41929" y="1585592"/>
                  </a:lnTo>
                  <a:lnTo>
                    <a:pt x="38117" y="1583052"/>
                  </a:lnTo>
                  <a:lnTo>
                    <a:pt x="34623" y="1580194"/>
                  </a:lnTo>
                  <a:lnTo>
                    <a:pt x="31446" y="1577336"/>
                  </a:lnTo>
                  <a:lnTo>
                    <a:pt x="27635" y="1573843"/>
                  </a:lnTo>
                  <a:lnTo>
                    <a:pt x="24776" y="1570667"/>
                  </a:lnTo>
                  <a:lnTo>
                    <a:pt x="21917" y="1567174"/>
                  </a:lnTo>
                  <a:lnTo>
                    <a:pt x="19058" y="1563681"/>
                  </a:lnTo>
                  <a:lnTo>
                    <a:pt x="16517" y="1559870"/>
                  </a:lnTo>
                  <a:lnTo>
                    <a:pt x="13976" y="1556059"/>
                  </a:lnTo>
                  <a:lnTo>
                    <a:pt x="11435" y="1551931"/>
                  </a:lnTo>
                  <a:lnTo>
                    <a:pt x="9211" y="1548120"/>
                  </a:lnTo>
                  <a:lnTo>
                    <a:pt x="7306" y="1543992"/>
                  </a:lnTo>
                  <a:lnTo>
                    <a:pt x="5717" y="1539228"/>
                  </a:lnTo>
                  <a:lnTo>
                    <a:pt x="4447" y="1535100"/>
                  </a:lnTo>
                  <a:lnTo>
                    <a:pt x="3176" y="1530654"/>
                  </a:lnTo>
                  <a:lnTo>
                    <a:pt x="1906" y="1525891"/>
                  </a:lnTo>
                  <a:lnTo>
                    <a:pt x="1270" y="1521127"/>
                  </a:lnTo>
                  <a:lnTo>
                    <a:pt x="635" y="1516364"/>
                  </a:lnTo>
                  <a:lnTo>
                    <a:pt x="317" y="1511600"/>
                  </a:lnTo>
                  <a:lnTo>
                    <a:pt x="0" y="1506837"/>
                  </a:lnTo>
                  <a:lnTo>
                    <a:pt x="0" y="94951"/>
                  </a:lnTo>
                  <a:lnTo>
                    <a:pt x="317" y="90188"/>
                  </a:lnTo>
                  <a:lnTo>
                    <a:pt x="635" y="85424"/>
                  </a:lnTo>
                  <a:lnTo>
                    <a:pt x="1270" y="80661"/>
                  </a:lnTo>
                  <a:lnTo>
                    <a:pt x="1906" y="75580"/>
                  </a:lnTo>
                  <a:lnTo>
                    <a:pt x="3176" y="71134"/>
                  </a:lnTo>
                  <a:lnTo>
                    <a:pt x="4447" y="66688"/>
                  </a:lnTo>
                  <a:lnTo>
                    <a:pt x="5717" y="62560"/>
                  </a:lnTo>
                  <a:lnTo>
                    <a:pt x="7306" y="57796"/>
                  </a:lnTo>
                  <a:lnTo>
                    <a:pt x="9211" y="53668"/>
                  </a:lnTo>
                  <a:lnTo>
                    <a:pt x="11435" y="49857"/>
                  </a:lnTo>
                  <a:lnTo>
                    <a:pt x="13976" y="45729"/>
                  </a:lnTo>
                  <a:lnTo>
                    <a:pt x="16517" y="41601"/>
                  </a:lnTo>
                  <a:lnTo>
                    <a:pt x="19058" y="38107"/>
                  </a:lnTo>
                  <a:lnTo>
                    <a:pt x="21917" y="34614"/>
                  </a:lnTo>
                  <a:lnTo>
                    <a:pt x="24776" y="31121"/>
                  </a:lnTo>
                  <a:lnTo>
                    <a:pt x="27635" y="27945"/>
                  </a:lnTo>
                  <a:lnTo>
                    <a:pt x="31446" y="24452"/>
                  </a:lnTo>
                  <a:lnTo>
                    <a:pt x="34623" y="21594"/>
                  </a:lnTo>
                  <a:lnTo>
                    <a:pt x="38117" y="18736"/>
                  </a:lnTo>
                  <a:lnTo>
                    <a:pt x="41929" y="16195"/>
                  </a:lnTo>
                  <a:lnTo>
                    <a:pt x="45740" y="13655"/>
                  </a:lnTo>
                  <a:lnTo>
                    <a:pt x="49870" y="11432"/>
                  </a:lnTo>
                  <a:lnTo>
                    <a:pt x="53999" y="9527"/>
                  </a:lnTo>
                  <a:lnTo>
                    <a:pt x="58129" y="7304"/>
                  </a:lnTo>
                  <a:lnTo>
                    <a:pt x="62258" y="5716"/>
                  </a:lnTo>
                  <a:lnTo>
                    <a:pt x="67023" y="4128"/>
                  </a:lnTo>
                  <a:lnTo>
                    <a:pt x="71470" y="2858"/>
                  </a:lnTo>
                  <a:lnTo>
                    <a:pt x="75917" y="1905"/>
                  </a:lnTo>
                  <a:lnTo>
                    <a:pt x="80681" y="952"/>
                  </a:lnTo>
                  <a:lnTo>
                    <a:pt x="85446" y="317"/>
                  </a:lnTo>
                  <a:lnTo>
                    <a:pt x="902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 defTabSz="1219110">
                <a:defRPr/>
              </a:pPr>
              <a:endParaRPr lang="zh-CN" altLang="en-US" sz="1353" kern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29" name="矩形 32"/>
          <p:cNvSpPr>
            <a:spLocks noChangeArrowheads="1"/>
          </p:cNvSpPr>
          <p:nvPr/>
        </p:nvSpPr>
        <p:spPr bwMode="auto">
          <a:xfrm>
            <a:off x="1784426" y="2758876"/>
            <a:ext cx="2636365" cy="69918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defRPr/>
            </a:pPr>
            <a:r>
              <a:rPr lang="th-TH" altLang="zh-CN" sz="20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 ณ หน่วยบริการ</a:t>
            </a:r>
            <a:br>
              <a:rPr lang="th-TH" altLang="zh-CN" sz="20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รับลงทะเบียนของกรมศุลกากร</a:t>
            </a:r>
            <a:endParaRPr lang="zh-CN" altLang="en-US" sz="2000" b="1" dirty="0">
              <a:solidFill>
                <a:schemeClr val="accent1">
                  <a:lumMod val="50000"/>
                </a:schemeClr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30" name="矩形 32"/>
          <p:cNvSpPr>
            <a:spLocks noChangeArrowheads="1"/>
          </p:cNvSpPr>
          <p:nvPr/>
        </p:nvSpPr>
        <p:spPr bwMode="auto">
          <a:xfrm>
            <a:off x="4918217" y="2724153"/>
            <a:ext cx="2872810" cy="1006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defRPr/>
            </a:pPr>
            <a: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ลงทะเบียนผ่านระบบลงทะเบียน</a:t>
            </a:r>
            <a:b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ผู้มาติดต่อออนไลน์ทางเว็บไซต์</a:t>
            </a:r>
            <a:b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กรมศุลกากร</a:t>
            </a:r>
            <a:endParaRPr lang="zh-CN" altLang="en-US" sz="2000" b="1" dirty="0">
              <a:solidFill>
                <a:schemeClr val="accent2">
                  <a:lumMod val="50000"/>
                </a:schemeClr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31" name="矩形 32"/>
          <p:cNvSpPr>
            <a:spLocks noChangeArrowheads="1"/>
          </p:cNvSpPr>
          <p:nvPr/>
        </p:nvSpPr>
        <p:spPr bwMode="auto">
          <a:xfrm>
            <a:off x="8252461" y="2714416"/>
            <a:ext cx="2651760" cy="1006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defRPr/>
            </a:pPr>
            <a:r>
              <a:rPr lang="th-TH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ลงทะเบียนผ่านระบบลงทะเบียน</a:t>
            </a:r>
            <a:br>
              <a:rPr lang="th-TH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ผู้มาติดต่อออนไลน์ทาง </a:t>
            </a:r>
            <a:r>
              <a:rPr lang="en-US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Customs Trader Portal</a:t>
            </a: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32" name="矩形 27"/>
          <p:cNvSpPr/>
          <p:nvPr/>
        </p:nvSpPr>
        <p:spPr bwMode="auto">
          <a:xfrm>
            <a:off x="1690795" y="917364"/>
            <a:ext cx="9429750" cy="452963"/>
          </a:xfrm>
          <a:prstGeom prst="rect">
            <a:avLst/>
          </a:prstGeom>
          <a:solidFill>
            <a:srgbClr val="934BC9"/>
          </a:solidFill>
          <a:ln w="28575">
            <a:solidFill>
              <a:srgbClr val="934BC9"/>
            </a:solidFill>
          </a:ln>
          <a:effectLst/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tabLst>
                <a:tab pos="7718020" algn="r"/>
              </a:tabLst>
              <a:defRPr/>
            </a:pPr>
            <a:r>
              <a:rPr lang="th-TH" altLang="zh-CN" sz="24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การลงทะเบียนตัวแทนออกของหรือผู้ปฏิบัติงานเกี่ยวกับการออกของ มี 3 ช่องทาง</a:t>
            </a:r>
            <a:endParaRPr lang="zh-CN" altLang="en-US" sz="2400" b="1" dirty="0">
              <a:solidFill>
                <a:schemeClr val="bg1"/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33" name="MH_Other_5">
            <a:extLst>
              <a:ext uri="{FF2B5EF4-FFF2-40B4-BE49-F238E27FC236}">
                <a16:creationId xmlns:a16="http://schemas.microsoft.com/office/drawing/2014/main" id="{B18107CC-FF16-4613-896F-1B81E16964C8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6146376" y="2125981"/>
            <a:ext cx="406400" cy="281517"/>
          </a:xfrm>
          <a:custGeom>
            <a:avLst/>
            <a:gdLst>
              <a:gd name="T0" fmla="*/ 2147483646 w 6190"/>
              <a:gd name="T1" fmla="*/ 2147483646 h 4291"/>
              <a:gd name="T2" fmla="*/ 2147483646 w 6190"/>
              <a:gd name="T3" fmla="*/ 2147483646 h 4291"/>
              <a:gd name="T4" fmla="*/ 2147483646 w 6190"/>
              <a:gd name="T5" fmla="*/ 2147483646 h 4291"/>
              <a:gd name="T6" fmla="*/ 2147483646 w 6190"/>
              <a:gd name="T7" fmla="*/ 2147483646 h 4291"/>
              <a:gd name="T8" fmla="*/ 2147483646 w 6190"/>
              <a:gd name="T9" fmla="*/ 2147483646 h 4291"/>
              <a:gd name="T10" fmla="*/ 2147483646 w 6190"/>
              <a:gd name="T11" fmla="*/ 2147483646 h 4291"/>
              <a:gd name="T12" fmla="*/ 2147483646 w 6190"/>
              <a:gd name="T13" fmla="*/ 2147483646 h 4291"/>
              <a:gd name="T14" fmla="*/ 2147483646 w 6190"/>
              <a:gd name="T15" fmla="*/ 2147483646 h 4291"/>
              <a:gd name="T16" fmla="*/ 2147483646 w 6190"/>
              <a:gd name="T17" fmla="*/ 2147483646 h 4291"/>
              <a:gd name="T18" fmla="*/ 2147483646 w 6190"/>
              <a:gd name="T19" fmla="*/ 2147483646 h 4291"/>
              <a:gd name="T20" fmla="*/ 2147483646 w 6190"/>
              <a:gd name="T21" fmla="*/ 2147483646 h 4291"/>
              <a:gd name="T22" fmla="*/ 2147483646 w 6190"/>
              <a:gd name="T23" fmla="*/ 2147483646 h 4291"/>
              <a:gd name="T24" fmla="*/ 2147483646 w 6190"/>
              <a:gd name="T25" fmla="*/ 2147483646 h 4291"/>
              <a:gd name="T26" fmla="*/ 2147483646 w 6190"/>
              <a:gd name="T27" fmla="*/ 2147483646 h 4291"/>
              <a:gd name="T28" fmla="*/ 2147483646 w 6190"/>
              <a:gd name="T29" fmla="*/ 2147483646 h 4291"/>
              <a:gd name="T30" fmla="*/ 2147483646 w 6190"/>
              <a:gd name="T31" fmla="*/ 2147483646 h 4291"/>
              <a:gd name="T32" fmla="*/ 2147483646 w 6190"/>
              <a:gd name="T33" fmla="*/ 2147483646 h 4291"/>
              <a:gd name="T34" fmla="*/ 2147483646 w 6190"/>
              <a:gd name="T35" fmla="*/ 2147483646 h 4291"/>
              <a:gd name="T36" fmla="*/ 2147483646 w 6190"/>
              <a:gd name="T37" fmla="*/ 2147483646 h 4291"/>
              <a:gd name="T38" fmla="*/ 2147483646 w 6190"/>
              <a:gd name="T39" fmla="*/ 2147483646 h 4291"/>
              <a:gd name="T40" fmla="*/ 2147483646 w 6190"/>
              <a:gd name="T41" fmla="*/ 2147483646 h 4291"/>
              <a:gd name="T42" fmla="*/ 2147483646 w 6190"/>
              <a:gd name="T43" fmla="*/ 2147483646 h 4291"/>
              <a:gd name="T44" fmla="*/ 2147483646 w 6190"/>
              <a:gd name="T45" fmla="*/ 2147483646 h 4291"/>
              <a:gd name="T46" fmla="*/ 2147483646 w 6190"/>
              <a:gd name="T47" fmla="*/ 2147483646 h 4291"/>
              <a:gd name="T48" fmla="*/ 2147483646 w 6190"/>
              <a:gd name="T49" fmla="*/ 2147483646 h 4291"/>
              <a:gd name="T50" fmla="*/ 0 w 6190"/>
              <a:gd name="T51" fmla="*/ 2147483646 h 4291"/>
              <a:gd name="T52" fmla="*/ 0 w 6190"/>
              <a:gd name="T53" fmla="*/ 2147483646 h 4291"/>
              <a:gd name="T54" fmla="*/ 2147483646 w 6190"/>
              <a:gd name="T55" fmla="*/ 2147483646 h 4291"/>
              <a:gd name="T56" fmla="*/ 2147483646 w 6190"/>
              <a:gd name="T57" fmla="*/ 2147483646 h 4291"/>
              <a:gd name="T58" fmla="*/ 2147483646 w 6190"/>
              <a:gd name="T59" fmla="*/ 0 h 4291"/>
              <a:gd name="T60" fmla="*/ 2147483646 w 6190"/>
              <a:gd name="T61" fmla="*/ 2147483646 h 4291"/>
              <a:gd name="T62" fmla="*/ 2147483646 w 6190"/>
              <a:gd name="T63" fmla="*/ 2147483646 h 4291"/>
              <a:gd name="T64" fmla="*/ 2147483646 w 6190"/>
              <a:gd name="T65" fmla="*/ 2147483646 h 4291"/>
              <a:gd name="T66" fmla="*/ 2147483646 w 6190"/>
              <a:gd name="T67" fmla="*/ 2147483646 h 4291"/>
              <a:gd name="T68" fmla="*/ 2147483646 w 6190"/>
              <a:gd name="T69" fmla="*/ 2147483646 h 4291"/>
              <a:gd name="T70" fmla="*/ 2147483646 w 6190"/>
              <a:gd name="T71" fmla="*/ 2147483646 h 4291"/>
              <a:gd name="T72" fmla="*/ 2147483646 w 6190"/>
              <a:gd name="T73" fmla="*/ 2147483646 h 4291"/>
              <a:gd name="T74" fmla="*/ 2147483646 w 6190"/>
              <a:gd name="T75" fmla="*/ 2147483646 h 4291"/>
              <a:gd name="T76" fmla="*/ 2147483646 w 6190"/>
              <a:gd name="T77" fmla="*/ 2147483646 h 4291"/>
              <a:gd name="T78" fmla="*/ 2147483646 w 6190"/>
              <a:gd name="T79" fmla="*/ 2147483646 h 4291"/>
              <a:gd name="T80" fmla="*/ 2147483646 w 6190"/>
              <a:gd name="T81" fmla="*/ 2147483646 h 4291"/>
              <a:gd name="T82" fmla="*/ 2147483646 w 6190"/>
              <a:gd name="T83" fmla="*/ 2147483646 h 4291"/>
              <a:gd name="T84" fmla="*/ 2147483646 w 6190"/>
              <a:gd name="T85" fmla="*/ 2147483646 h 4291"/>
              <a:gd name="T86" fmla="*/ 2147483646 w 6190"/>
              <a:gd name="T87" fmla="*/ 2147483646 h 4291"/>
              <a:gd name="T88" fmla="*/ 2147483646 w 6190"/>
              <a:gd name="T89" fmla="*/ 2147483646 h 4291"/>
              <a:gd name="T90" fmla="*/ 2147483646 w 6190"/>
              <a:gd name="T91" fmla="*/ 2147483646 h 42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defTabSz="1219110">
              <a:defRPr/>
            </a:pPr>
            <a:endParaRPr lang="zh-CN" altLang="en-US" sz="1353" kern="0">
              <a:solidFill>
                <a:schemeClr val="tx1">
                  <a:lumMod val="65000"/>
                  <a:lumOff val="35000"/>
                </a:schemeClr>
              </a:solidFill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41" name="矩形 32"/>
          <p:cNvSpPr>
            <a:spLocks noChangeArrowheads="1"/>
          </p:cNvSpPr>
          <p:nvPr/>
        </p:nvSpPr>
        <p:spPr bwMode="auto">
          <a:xfrm>
            <a:off x="8125459" y="3812790"/>
            <a:ext cx="2882901" cy="131473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>
              <a:defRPr/>
            </a:pPr>
            <a: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เป็นการลงทะเบียนทางเว็บไซต์</a:t>
            </a:r>
            <a:r>
              <a:rPr lang="en-US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 </a:t>
            </a:r>
            <a:r>
              <a:rPr lang="en-US" altLang="zh-CN" sz="2000" b="1" spc="-90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https://www.customstraderportal.com </a:t>
            </a:r>
            <a: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และยืนยันตัวตนผ่านช่องทาง </a:t>
            </a:r>
            <a:r>
              <a:rPr lang="en-US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Online Application </a:t>
            </a:r>
            <a: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เป๋าตัง</a:t>
            </a:r>
            <a:endParaRPr lang="zh-CN" altLang="en-US" sz="2000" b="1" dirty="0">
              <a:solidFill>
                <a:schemeClr val="bg1"/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46" name="矩形 32"/>
          <p:cNvSpPr>
            <a:spLocks noChangeArrowheads="1"/>
          </p:cNvSpPr>
          <p:nvPr/>
        </p:nvSpPr>
        <p:spPr bwMode="auto">
          <a:xfrm>
            <a:off x="4906008" y="3812790"/>
            <a:ext cx="2872810" cy="131473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>
              <a:defRPr/>
            </a:pPr>
            <a: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เป็นการลงทะเบียนทางเว็บ</a:t>
            </a:r>
            <a:r>
              <a:rPr lang="th-TH" altLang="zh-CN" sz="2000" b="1" dirty="0" err="1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ไขต์</a:t>
            </a:r>
            <a:r>
              <a:rPr lang="en-US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 https://www.customs.go.th </a:t>
            </a:r>
            <a:b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ผ่านระบบลงทะเบียนผู้มาติดต่อออนไลน์</a:t>
            </a:r>
            <a:r>
              <a:rPr lang="en-US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 </a:t>
            </a:r>
            <a:endParaRPr lang="zh-CN" altLang="en-US" sz="2000" b="1" dirty="0">
              <a:solidFill>
                <a:schemeClr val="bg1"/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49" name="矩形 32"/>
          <p:cNvSpPr>
            <a:spLocks noChangeArrowheads="1"/>
          </p:cNvSpPr>
          <p:nvPr/>
        </p:nvSpPr>
        <p:spPr bwMode="auto">
          <a:xfrm>
            <a:off x="1784426" y="3829211"/>
            <a:ext cx="2787150" cy="1006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>
              <a:defRPr/>
            </a:pPr>
            <a:r>
              <a:rPr lang="th-TH" altLang="zh-CN" sz="20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เป็นการลงทะเบียนโดยยื่นเอกสารที่กรมศุลกากร สำนักงานศุลกากร หรือด่านศุลกากร</a:t>
            </a:r>
            <a:endParaRPr lang="zh-CN" altLang="en-US" sz="2000" b="1" dirty="0">
              <a:solidFill>
                <a:schemeClr val="bg1"/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36" name="AutoShape 8">
            <a:extLst>
              <a:ext uri="{FF2B5EF4-FFF2-40B4-BE49-F238E27FC236}">
                <a16:creationId xmlns:a16="http://schemas.microsoft.com/office/drawing/2014/main" id="{FB139972-E577-4A5D-AAAE-E816E5185199}"/>
              </a:ext>
            </a:extLst>
          </p:cNvPr>
          <p:cNvSpPr>
            <a:spLocks/>
          </p:cNvSpPr>
          <p:nvPr/>
        </p:nvSpPr>
        <p:spPr bwMode="auto">
          <a:xfrm>
            <a:off x="9416848" y="2031793"/>
            <a:ext cx="300124" cy="469891"/>
          </a:xfrm>
          <a:custGeom>
            <a:avLst/>
            <a:gdLst>
              <a:gd name="T0" fmla="*/ 21600 w 21600"/>
              <a:gd name="T1" fmla="*/ 1825 h 21600"/>
              <a:gd name="T2" fmla="*/ 18155 w 21600"/>
              <a:gd name="T3" fmla="*/ 0 h 21600"/>
              <a:gd name="T4" fmla="*/ 3445 w 21600"/>
              <a:gd name="T5" fmla="*/ 0 h 21600"/>
              <a:gd name="T6" fmla="*/ 0 w 21600"/>
              <a:gd name="T7" fmla="*/ 1825 h 21600"/>
              <a:gd name="T8" fmla="*/ 0 w 21600"/>
              <a:gd name="T9" fmla="*/ 19775 h 21600"/>
              <a:gd name="T10" fmla="*/ 3445 w 21600"/>
              <a:gd name="T11" fmla="*/ 21600 h 21600"/>
              <a:gd name="T12" fmla="*/ 18155 w 21600"/>
              <a:gd name="T13" fmla="*/ 21600 h 21600"/>
              <a:gd name="T14" fmla="*/ 21600 w 21600"/>
              <a:gd name="T15" fmla="*/ 19775 h 21600"/>
              <a:gd name="T16" fmla="*/ 21600 w 21600"/>
              <a:gd name="T17" fmla="*/ 1825 h 21600"/>
              <a:gd name="T18" fmla="*/ 8984 w 21600"/>
              <a:gd name="T19" fmla="*/ 493 h 21600"/>
              <a:gd name="T20" fmla="*/ 12848 w 21600"/>
              <a:gd name="T21" fmla="*/ 493 h 21600"/>
              <a:gd name="T22" fmla="*/ 13128 w 21600"/>
              <a:gd name="T23" fmla="*/ 641 h 21600"/>
              <a:gd name="T24" fmla="*/ 12848 w 21600"/>
              <a:gd name="T25" fmla="*/ 789 h 21600"/>
              <a:gd name="T26" fmla="*/ 8984 w 21600"/>
              <a:gd name="T27" fmla="*/ 789 h 21600"/>
              <a:gd name="T28" fmla="*/ 8752 w 21600"/>
              <a:gd name="T29" fmla="*/ 641 h 21600"/>
              <a:gd name="T30" fmla="*/ 8984 w 21600"/>
              <a:gd name="T31" fmla="*/ 493 h 21600"/>
              <a:gd name="T32" fmla="*/ 12429 w 21600"/>
              <a:gd name="T33" fmla="*/ 20910 h 21600"/>
              <a:gd name="T34" fmla="*/ 9357 w 21600"/>
              <a:gd name="T35" fmla="*/ 20910 h 21600"/>
              <a:gd name="T36" fmla="*/ 8566 w 21600"/>
              <a:gd name="T37" fmla="*/ 20515 h 21600"/>
              <a:gd name="T38" fmla="*/ 9357 w 21600"/>
              <a:gd name="T39" fmla="*/ 20121 h 21600"/>
              <a:gd name="T40" fmla="*/ 12429 w 21600"/>
              <a:gd name="T41" fmla="*/ 20121 h 21600"/>
              <a:gd name="T42" fmla="*/ 13267 w 21600"/>
              <a:gd name="T43" fmla="*/ 20515 h 21600"/>
              <a:gd name="T44" fmla="*/ 12429 w 21600"/>
              <a:gd name="T45" fmla="*/ 20910 h 21600"/>
              <a:gd name="T46" fmla="*/ 20483 w 21600"/>
              <a:gd name="T47" fmla="*/ 19726 h 21600"/>
              <a:gd name="T48" fmla="*/ 1303 w 21600"/>
              <a:gd name="T49" fmla="*/ 19726 h 21600"/>
              <a:gd name="T50" fmla="*/ 1303 w 21600"/>
              <a:gd name="T51" fmla="*/ 1874 h 21600"/>
              <a:gd name="T52" fmla="*/ 20483 w 21600"/>
              <a:gd name="T53" fmla="*/ 1874 h 21600"/>
              <a:gd name="T54" fmla="*/ 20483 w 21600"/>
              <a:gd name="T55" fmla="*/ 19726 h 21600"/>
              <a:gd name="T56" fmla="*/ 20483 w 21600"/>
              <a:gd name="T57" fmla="*/ 1972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600" h="21600">
                <a:moveTo>
                  <a:pt x="21600" y="1825"/>
                </a:moveTo>
                <a:cubicBezTo>
                  <a:pt x="21600" y="814"/>
                  <a:pt x="20064" y="0"/>
                  <a:pt x="18155" y="0"/>
                </a:cubicBezTo>
                <a:cubicBezTo>
                  <a:pt x="3445" y="0"/>
                  <a:pt x="3445" y="0"/>
                  <a:pt x="3445" y="0"/>
                </a:cubicBezTo>
                <a:cubicBezTo>
                  <a:pt x="1536" y="0"/>
                  <a:pt x="0" y="814"/>
                  <a:pt x="0" y="1825"/>
                </a:cubicBezTo>
                <a:cubicBezTo>
                  <a:pt x="0" y="19775"/>
                  <a:pt x="0" y="19775"/>
                  <a:pt x="0" y="19775"/>
                </a:cubicBezTo>
                <a:cubicBezTo>
                  <a:pt x="0" y="20786"/>
                  <a:pt x="1536" y="21600"/>
                  <a:pt x="3445" y="21600"/>
                </a:cubicBezTo>
                <a:cubicBezTo>
                  <a:pt x="18155" y="21600"/>
                  <a:pt x="18155" y="21600"/>
                  <a:pt x="18155" y="21600"/>
                </a:cubicBezTo>
                <a:cubicBezTo>
                  <a:pt x="20064" y="21600"/>
                  <a:pt x="21600" y="20786"/>
                  <a:pt x="21600" y="19775"/>
                </a:cubicBezTo>
                <a:lnTo>
                  <a:pt x="21600" y="1825"/>
                </a:lnTo>
                <a:close/>
                <a:moveTo>
                  <a:pt x="8984" y="493"/>
                </a:moveTo>
                <a:cubicBezTo>
                  <a:pt x="12848" y="493"/>
                  <a:pt x="12848" y="493"/>
                  <a:pt x="12848" y="493"/>
                </a:cubicBezTo>
                <a:cubicBezTo>
                  <a:pt x="12988" y="493"/>
                  <a:pt x="13128" y="567"/>
                  <a:pt x="13128" y="641"/>
                </a:cubicBezTo>
                <a:cubicBezTo>
                  <a:pt x="13128" y="715"/>
                  <a:pt x="12988" y="789"/>
                  <a:pt x="12848" y="789"/>
                </a:cubicBezTo>
                <a:cubicBezTo>
                  <a:pt x="8984" y="789"/>
                  <a:pt x="8984" y="789"/>
                  <a:pt x="8984" y="789"/>
                </a:cubicBezTo>
                <a:cubicBezTo>
                  <a:pt x="8845" y="789"/>
                  <a:pt x="8752" y="715"/>
                  <a:pt x="8752" y="641"/>
                </a:cubicBezTo>
                <a:cubicBezTo>
                  <a:pt x="8752" y="567"/>
                  <a:pt x="8845" y="493"/>
                  <a:pt x="8984" y="493"/>
                </a:cubicBezTo>
                <a:close/>
                <a:moveTo>
                  <a:pt x="12429" y="20910"/>
                </a:moveTo>
                <a:cubicBezTo>
                  <a:pt x="9357" y="20910"/>
                  <a:pt x="9357" y="20910"/>
                  <a:pt x="9357" y="20910"/>
                </a:cubicBezTo>
                <a:cubicBezTo>
                  <a:pt x="8891" y="20910"/>
                  <a:pt x="8566" y="20762"/>
                  <a:pt x="8566" y="20515"/>
                </a:cubicBezTo>
                <a:cubicBezTo>
                  <a:pt x="8566" y="20269"/>
                  <a:pt x="8891" y="20121"/>
                  <a:pt x="9357" y="20121"/>
                </a:cubicBezTo>
                <a:cubicBezTo>
                  <a:pt x="12429" y="20121"/>
                  <a:pt x="12429" y="20121"/>
                  <a:pt x="12429" y="20121"/>
                </a:cubicBezTo>
                <a:cubicBezTo>
                  <a:pt x="12895" y="20121"/>
                  <a:pt x="13267" y="20269"/>
                  <a:pt x="13267" y="20515"/>
                </a:cubicBezTo>
                <a:cubicBezTo>
                  <a:pt x="13267" y="20762"/>
                  <a:pt x="12895" y="20910"/>
                  <a:pt x="12429" y="20910"/>
                </a:cubicBezTo>
                <a:close/>
                <a:moveTo>
                  <a:pt x="20483" y="19726"/>
                </a:moveTo>
                <a:cubicBezTo>
                  <a:pt x="1303" y="19726"/>
                  <a:pt x="1303" y="19726"/>
                  <a:pt x="1303" y="19726"/>
                </a:cubicBezTo>
                <a:cubicBezTo>
                  <a:pt x="1303" y="1874"/>
                  <a:pt x="1303" y="1874"/>
                  <a:pt x="1303" y="1874"/>
                </a:cubicBezTo>
                <a:cubicBezTo>
                  <a:pt x="20483" y="1874"/>
                  <a:pt x="20483" y="1874"/>
                  <a:pt x="20483" y="1874"/>
                </a:cubicBezTo>
                <a:lnTo>
                  <a:pt x="20483" y="19726"/>
                </a:lnTo>
                <a:close/>
                <a:moveTo>
                  <a:pt x="20483" y="19726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lang="en-US" sz="1896" dirty="0">
              <a:solidFill>
                <a:schemeClr val="tx1">
                  <a:lumMod val="75000"/>
                  <a:lumOff val="25000"/>
                </a:schemeClr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  <a:cs typeface="+mn-ea"/>
              <a:sym typeface="FZHei-B01S" panose="02010601030101010101" pitchFamily="2" charset="-122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457589" y="2095921"/>
            <a:ext cx="218642" cy="3251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41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 bldLvl="0" animBg="1"/>
      <p:bldP spid="41" grpId="0"/>
      <p:bldP spid="46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alphaModFix amt="6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矩形 20"/>
          <p:cNvSpPr/>
          <p:nvPr/>
        </p:nvSpPr>
        <p:spPr>
          <a:xfrm rot="5400000">
            <a:off x="8276103" y="755163"/>
            <a:ext cx="170486" cy="67545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733">
              <a:cs typeface="Elsie" panose="02000000000000000000" charset="0"/>
            </a:endParaRPr>
          </a:p>
        </p:txBody>
      </p:sp>
      <p:sp>
        <p:nvSpPr>
          <p:cNvPr id="60" name="矩形 20"/>
          <p:cNvSpPr/>
          <p:nvPr/>
        </p:nvSpPr>
        <p:spPr>
          <a:xfrm rot="5400000">
            <a:off x="2516945" y="1874985"/>
            <a:ext cx="158690" cy="43318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733">
              <a:cs typeface="Elsie" panose="02000000000000000000" charset="0"/>
            </a:endParaRPr>
          </a:p>
        </p:txBody>
      </p:sp>
      <p:grpSp>
        <p:nvGrpSpPr>
          <p:cNvPr id="11" name="组合 3">
            <a:extLst>
              <a:ext uri="{FF2B5EF4-FFF2-40B4-BE49-F238E27FC236}">
                <a16:creationId xmlns:a16="http://schemas.microsoft.com/office/drawing/2014/main" id="{FB85518E-F4A3-48D4-8348-EE363B88E3E4}"/>
              </a:ext>
            </a:extLst>
          </p:cNvPr>
          <p:cNvGrpSpPr/>
          <p:nvPr/>
        </p:nvGrpSpPr>
        <p:grpSpPr bwMode="auto">
          <a:xfrm>
            <a:off x="744652" y="374860"/>
            <a:ext cx="2882900" cy="2080682"/>
            <a:chOff x="918241" y="1494189"/>
            <a:chExt cx="2161688" cy="1559981"/>
          </a:xfrm>
        </p:grpSpPr>
        <p:sp>
          <p:nvSpPr>
            <p:cNvPr id="12" name="MH_SubTitle_1">
              <a:extLst>
                <a:ext uri="{FF2B5EF4-FFF2-40B4-BE49-F238E27FC236}">
                  <a16:creationId xmlns:a16="http://schemas.microsoft.com/office/drawing/2014/main" id="{949C133B-99AF-4551-A30E-4A74ECBD5069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918241" y="1494189"/>
              <a:ext cx="2161688" cy="155998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3" name="MH_Other_2">
              <a:extLst>
                <a:ext uri="{FF2B5EF4-FFF2-40B4-BE49-F238E27FC236}">
                  <a16:creationId xmlns:a16="http://schemas.microsoft.com/office/drawing/2014/main" id="{8C74E37E-791D-4BE5-96C2-200C7B29918A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1656263" y="1568776"/>
              <a:ext cx="682471" cy="668111"/>
            </a:xfrm>
            <a:prstGeom prst="diamond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17" name="MH_Other_15">
            <a:extLst>
              <a:ext uri="{FF2B5EF4-FFF2-40B4-BE49-F238E27FC236}">
                <a16:creationId xmlns:a16="http://schemas.microsoft.com/office/drawing/2014/main" id="{D9CEA829-B21F-4FDB-AAA5-48A00722CCBF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99836" y="726671"/>
            <a:ext cx="368300" cy="364066"/>
          </a:xfrm>
          <a:custGeom>
            <a:avLst/>
            <a:gdLst/>
            <a:ahLst/>
            <a:cxnLst/>
            <a:rect l="0" t="0" r="r" b="b"/>
            <a:pathLst>
              <a:path w="1622425" h="1601788">
                <a:moveTo>
                  <a:pt x="1477962" y="927100"/>
                </a:moveTo>
                <a:lnTo>
                  <a:pt x="1622425" y="927100"/>
                </a:lnTo>
                <a:lnTo>
                  <a:pt x="1622425" y="1293813"/>
                </a:lnTo>
                <a:lnTo>
                  <a:pt x="1477962" y="1293813"/>
                </a:lnTo>
                <a:lnTo>
                  <a:pt x="1477962" y="927100"/>
                </a:lnTo>
                <a:close/>
                <a:moveTo>
                  <a:pt x="1477962" y="463550"/>
                </a:moveTo>
                <a:lnTo>
                  <a:pt x="1622425" y="463550"/>
                </a:lnTo>
                <a:lnTo>
                  <a:pt x="1622425" y="830263"/>
                </a:lnTo>
                <a:lnTo>
                  <a:pt x="1477962" y="830263"/>
                </a:lnTo>
                <a:lnTo>
                  <a:pt x="1477962" y="463550"/>
                </a:lnTo>
                <a:close/>
                <a:moveTo>
                  <a:pt x="871932" y="418865"/>
                </a:moveTo>
                <a:lnTo>
                  <a:pt x="866214" y="419183"/>
                </a:lnTo>
                <a:lnTo>
                  <a:pt x="859861" y="419183"/>
                </a:lnTo>
                <a:lnTo>
                  <a:pt x="848426" y="420453"/>
                </a:lnTo>
                <a:lnTo>
                  <a:pt x="837309" y="422359"/>
                </a:lnTo>
                <a:lnTo>
                  <a:pt x="826509" y="424582"/>
                </a:lnTo>
                <a:lnTo>
                  <a:pt x="815709" y="427440"/>
                </a:lnTo>
                <a:lnTo>
                  <a:pt x="805862" y="430298"/>
                </a:lnTo>
                <a:lnTo>
                  <a:pt x="796650" y="433473"/>
                </a:lnTo>
                <a:lnTo>
                  <a:pt x="787439" y="436649"/>
                </a:lnTo>
                <a:lnTo>
                  <a:pt x="771874" y="443000"/>
                </a:lnTo>
                <a:lnTo>
                  <a:pt x="766792" y="444906"/>
                </a:lnTo>
                <a:lnTo>
                  <a:pt x="762027" y="446811"/>
                </a:lnTo>
                <a:lnTo>
                  <a:pt x="757262" y="449034"/>
                </a:lnTo>
                <a:lnTo>
                  <a:pt x="752498" y="451257"/>
                </a:lnTo>
                <a:lnTo>
                  <a:pt x="748051" y="454115"/>
                </a:lnTo>
                <a:lnTo>
                  <a:pt x="743921" y="456655"/>
                </a:lnTo>
                <a:lnTo>
                  <a:pt x="739792" y="459831"/>
                </a:lnTo>
                <a:lnTo>
                  <a:pt x="735345" y="463324"/>
                </a:lnTo>
                <a:lnTo>
                  <a:pt x="731533" y="466817"/>
                </a:lnTo>
                <a:lnTo>
                  <a:pt x="728039" y="470628"/>
                </a:lnTo>
                <a:lnTo>
                  <a:pt x="724545" y="474757"/>
                </a:lnTo>
                <a:lnTo>
                  <a:pt x="721051" y="479202"/>
                </a:lnTo>
                <a:lnTo>
                  <a:pt x="718192" y="483966"/>
                </a:lnTo>
                <a:lnTo>
                  <a:pt x="715333" y="488729"/>
                </a:lnTo>
                <a:lnTo>
                  <a:pt x="712792" y="493810"/>
                </a:lnTo>
                <a:lnTo>
                  <a:pt x="710251" y="499526"/>
                </a:lnTo>
                <a:lnTo>
                  <a:pt x="708028" y="504925"/>
                </a:lnTo>
                <a:lnTo>
                  <a:pt x="706122" y="510959"/>
                </a:lnTo>
                <a:lnTo>
                  <a:pt x="704216" y="517310"/>
                </a:lnTo>
                <a:lnTo>
                  <a:pt x="702628" y="523979"/>
                </a:lnTo>
                <a:lnTo>
                  <a:pt x="701357" y="530648"/>
                </a:lnTo>
                <a:lnTo>
                  <a:pt x="700404" y="537952"/>
                </a:lnTo>
                <a:lnTo>
                  <a:pt x="699769" y="545256"/>
                </a:lnTo>
                <a:lnTo>
                  <a:pt x="699451" y="553512"/>
                </a:lnTo>
                <a:lnTo>
                  <a:pt x="699451" y="561451"/>
                </a:lnTo>
                <a:lnTo>
                  <a:pt x="699451" y="570025"/>
                </a:lnTo>
                <a:lnTo>
                  <a:pt x="700087" y="578600"/>
                </a:lnTo>
                <a:lnTo>
                  <a:pt x="700722" y="587809"/>
                </a:lnTo>
                <a:lnTo>
                  <a:pt x="701992" y="597018"/>
                </a:lnTo>
                <a:lnTo>
                  <a:pt x="703263" y="607180"/>
                </a:lnTo>
                <a:lnTo>
                  <a:pt x="705169" y="617025"/>
                </a:lnTo>
                <a:lnTo>
                  <a:pt x="707392" y="627504"/>
                </a:lnTo>
                <a:lnTo>
                  <a:pt x="708028" y="630998"/>
                </a:lnTo>
                <a:lnTo>
                  <a:pt x="708028" y="634173"/>
                </a:lnTo>
                <a:lnTo>
                  <a:pt x="707710" y="637666"/>
                </a:lnTo>
                <a:lnTo>
                  <a:pt x="707392" y="640524"/>
                </a:lnTo>
                <a:lnTo>
                  <a:pt x="706757" y="643065"/>
                </a:lnTo>
                <a:lnTo>
                  <a:pt x="705804" y="645605"/>
                </a:lnTo>
                <a:lnTo>
                  <a:pt x="703263" y="650051"/>
                </a:lnTo>
                <a:lnTo>
                  <a:pt x="701039" y="654815"/>
                </a:lnTo>
                <a:lnTo>
                  <a:pt x="699134" y="658626"/>
                </a:lnTo>
                <a:lnTo>
                  <a:pt x="698498" y="660531"/>
                </a:lnTo>
                <a:lnTo>
                  <a:pt x="697863" y="662436"/>
                </a:lnTo>
                <a:lnTo>
                  <a:pt x="697545" y="664342"/>
                </a:lnTo>
                <a:lnTo>
                  <a:pt x="697545" y="666247"/>
                </a:lnTo>
                <a:lnTo>
                  <a:pt x="699134" y="688794"/>
                </a:lnTo>
                <a:lnTo>
                  <a:pt x="700404" y="702132"/>
                </a:lnTo>
                <a:lnTo>
                  <a:pt x="701039" y="709436"/>
                </a:lnTo>
                <a:lnTo>
                  <a:pt x="702310" y="716104"/>
                </a:lnTo>
                <a:lnTo>
                  <a:pt x="703581" y="723408"/>
                </a:lnTo>
                <a:lnTo>
                  <a:pt x="705487" y="729760"/>
                </a:lnTo>
                <a:lnTo>
                  <a:pt x="707075" y="736111"/>
                </a:lnTo>
                <a:lnTo>
                  <a:pt x="709298" y="742145"/>
                </a:lnTo>
                <a:lnTo>
                  <a:pt x="711839" y="747226"/>
                </a:lnTo>
                <a:lnTo>
                  <a:pt x="714698" y="751989"/>
                </a:lnTo>
                <a:lnTo>
                  <a:pt x="716286" y="753894"/>
                </a:lnTo>
                <a:lnTo>
                  <a:pt x="718192" y="755800"/>
                </a:lnTo>
                <a:lnTo>
                  <a:pt x="719780" y="757705"/>
                </a:lnTo>
                <a:lnTo>
                  <a:pt x="722322" y="759293"/>
                </a:lnTo>
                <a:lnTo>
                  <a:pt x="725816" y="760563"/>
                </a:lnTo>
                <a:lnTo>
                  <a:pt x="731533" y="762151"/>
                </a:lnTo>
                <a:lnTo>
                  <a:pt x="736933" y="763104"/>
                </a:lnTo>
                <a:lnTo>
                  <a:pt x="738839" y="763421"/>
                </a:lnTo>
                <a:lnTo>
                  <a:pt x="739792" y="763104"/>
                </a:lnTo>
                <a:lnTo>
                  <a:pt x="745827" y="831062"/>
                </a:lnTo>
                <a:lnTo>
                  <a:pt x="747098" y="833603"/>
                </a:lnTo>
                <a:lnTo>
                  <a:pt x="748368" y="835826"/>
                </a:lnTo>
                <a:lnTo>
                  <a:pt x="749639" y="838049"/>
                </a:lnTo>
                <a:lnTo>
                  <a:pt x="751227" y="839954"/>
                </a:lnTo>
                <a:lnTo>
                  <a:pt x="754404" y="843765"/>
                </a:lnTo>
                <a:lnTo>
                  <a:pt x="757898" y="847576"/>
                </a:lnTo>
                <a:lnTo>
                  <a:pt x="761074" y="851386"/>
                </a:lnTo>
                <a:lnTo>
                  <a:pt x="762662" y="853609"/>
                </a:lnTo>
                <a:lnTo>
                  <a:pt x="763933" y="855832"/>
                </a:lnTo>
                <a:lnTo>
                  <a:pt x="765204" y="858373"/>
                </a:lnTo>
                <a:lnTo>
                  <a:pt x="766474" y="861548"/>
                </a:lnTo>
                <a:lnTo>
                  <a:pt x="767427" y="865042"/>
                </a:lnTo>
                <a:lnTo>
                  <a:pt x="768380" y="868852"/>
                </a:lnTo>
                <a:lnTo>
                  <a:pt x="751545" y="872663"/>
                </a:lnTo>
                <a:lnTo>
                  <a:pt x="744874" y="887271"/>
                </a:lnTo>
                <a:lnTo>
                  <a:pt x="740745" y="895528"/>
                </a:lnTo>
                <a:lnTo>
                  <a:pt x="736298" y="904102"/>
                </a:lnTo>
                <a:lnTo>
                  <a:pt x="731533" y="912358"/>
                </a:lnTo>
                <a:lnTo>
                  <a:pt x="726451" y="919980"/>
                </a:lnTo>
                <a:lnTo>
                  <a:pt x="723910" y="923156"/>
                </a:lnTo>
                <a:lnTo>
                  <a:pt x="721051" y="926014"/>
                </a:lnTo>
                <a:lnTo>
                  <a:pt x="718510" y="928555"/>
                </a:lnTo>
                <a:lnTo>
                  <a:pt x="715969" y="930778"/>
                </a:lnTo>
                <a:lnTo>
                  <a:pt x="680393" y="940622"/>
                </a:lnTo>
                <a:lnTo>
                  <a:pt x="648628" y="953960"/>
                </a:lnTo>
                <a:lnTo>
                  <a:pt x="615911" y="967932"/>
                </a:lnTo>
                <a:lnTo>
                  <a:pt x="551747" y="995243"/>
                </a:lnTo>
                <a:lnTo>
                  <a:pt x="544123" y="998101"/>
                </a:lnTo>
                <a:lnTo>
                  <a:pt x="537135" y="1000641"/>
                </a:lnTo>
                <a:lnTo>
                  <a:pt x="522524" y="1006040"/>
                </a:lnTo>
                <a:lnTo>
                  <a:pt x="507912" y="1011121"/>
                </a:lnTo>
                <a:lnTo>
                  <a:pt x="500924" y="1013979"/>
                </a:lnTo>
                <a:lnTo>
                  <a:pt x="493936" y="1016837"/>
                </a:lnTo>
                <a:lnTo>
                  <a:pt x="487583" y="1020648"/>
                </a:lnTo>
                <a:lnTo>
                  <a:pt x="481548" y="1024141"/>
                </a:lnTo>
                <a:lnTo>
                  <a:pt x="475512" y="1027952"/>
                </a:lnTo>
                <a:lnTo>
                  <a:pt x="470430" y="1032398"/>
                </a:lnTo>
                <a:lnTo>
                  <a:pt x="467889" y="1034938"/>
                </a:lnTo>
                <a:lnTo>
                  <a:pt x="465665" y="1037796"/>
                </a:lnTo>
                <a:lnTo>
                  <a:pt x="463442" y="1040337"/>
                </a:lnTo>
                <a:lnTo>
                  <a:pt x="461218" y="1043195"/>
                </a:lnTo>
                <a:lnTo>
                  <a:pt x="459313" y="1046370"/>
                </a:lnTo>
                <a:lnTo>
                  <a:pt x="457407" y="1049546"/>
                </a:lnTo>
                <a:lnTo>
                  <a:pt x="456136" y="1052722"/>
                </a:lnTo>
                <a:lnTo>
                  <a:pt x="454548" y="1056850"/>
                </a:lnTo>
                <a:lnTo>
                  <a:pt x="454230" y="1082573"/>
                </a:lnTo>
                <a:lnTo>
                  <a:pt x="453595" y="1116234"/>
                </a:lnTo>
                <a:lnTo>
                  <a:pt x="452960" y="1151484"/>
                </a:lnTo>
                <a:lnTo>
                  <a:pt x="452642" y="1167997"/>
                </a:lnTo>
                <a:lnTo>
                  <a:pt x="452960" y="1182605"/>
                </a:lnTo>
                <a:lnTo>
                  <a:pt x="1276928" y="1182605"/>
                </a:lnTo>
                <a:lnTo>
                  <a:pt x="1277245" y="1167997"/>
                </a:lnTo>
                <a:lnTo>
                  <a:pt x="1276928" y="1151484"/>
                </a:lnTo>
                <a:lnTo>
                  <a:pt x="1276292" y="1116234"/>
                </a:lnTo>
                <a:lnTo>
                  <a:pt x="1275339" y="1082573"/>
                </a:lnTo>
                <a:lnTo>
                  <a:pt x="1275022" y="1056850"/>
                </a:lnTo>
                <a:lnTo>
                  <a:pt x="1273751" y="1052722"/>
                </a:lnTo>
                <a:lnTo>
                  <a:pt x="1272163" y="1049546"/>
                </a:lnTo>
                <a:lnTo>
                  <a:pt x="1270257" y="1046370"/>
                </a:lnTo>
                <a:lnTo>
                  <a:pt x="1268669" y="1043195"/>
                </a:lnTo>
                <a:lnTo>
                  <a:pt x="1266445" y="1040337"/>
                </a:lnTo>
                <a:lnTo>
                  <a:pt x="1264222" y="1037796"/>
                </a:lnTo>
                <a:lnTo>
                  <a:pt x="1261998" y="1034938"/>
                </a:lnTo>
                <a:lnTo>
                  <a:pt x="1259775" y="1032398"/>
                </a:lnTo>
                <a:lnTo>
                  <a:pt x="1254057" y="1027952"/>
                </a:lnTo>
                <a:lnTo>
                  <a:pt x="1248340" y="1024141"/>
                </a:lnTo>
                <a:lnTo>
                  <a:pt x="1242304" y="1020648"/>
                </a:lnTo>
                <a:lnTo>
                  <a:pt x="1235634" y="1016837"/>
                </a:lnTo>
                <a:lnTo>
                  <a:pt x="1228963" y="1013979"/>
                </a:lnTo>
                <a:lnTo>
                  <a:pt x="1221658" y="1011121"/>
                </a:lnTo>
                <a:lnTo>
                  <a:pt x="1207681" y="1006040"/>
                </a:lnTo>
                <a:lnTo>
                  <a:pt x="1192752" y="1000641"/>
                </a:lnTo>
                <a:lnTo>
                  <a:pt x="1185446" y="998101"/>
                </a:lnTo>
                <a:lnTo>
                  <a:pt x="1178458" y="995243"/>
                </a:lnTo>
                <a:lnTo>
                  <a:pt x="1113659" y="967932"/>
                </a:lnTo>
                <a:lnTo>
                  <a:pt x="1080941" y="953960"/>
                </a:lnTo>
                <a:lnTo>
                  <a:pt x="1049177" y="940622"/>
                </a:lnTo>
                <a:lnTo>
                  <a:pt x="1013601" y="930778"/>
                </a:lnTo>
                <a:lnTo>
                  <a:pt x="1011060" y="928555"/>
                </a:lnTo>
                <a:lnTo>
                  <a:pt x="1008519" y="926014"/>
                </a:lnTo>
                <a:lnTo>
                  <a:pt x="1005977" y="923156"/>
                </a:lnTo>
                <a:lnTo>
                  <a:pt x="1003436" y="919980"/>
                </a:lnTo>
                <a:lnTo>
                  <a:pt x="998036" y="912358"/>
                </a:lnTo>
                <a:lnTo>
                  <a:pt x="993589" y="904102"/>
                </a:lnTo>
                <a:lnTo>
                  <a:pt x="989142" y="895528"/>
                </a:lnTo>
                <a:lnTo>
                  <a:pt x="985013" y="887271"/>
                </a:lnTo>
                <a:lnTo>
                  <a:pt x="978025" y="872663"/>
                </a:lnTo>
                <a:lnTo>
                  <a:pt x="955790" y="869487"/>
                </a:lnTo>
                <a:lnTo>
                  <a:pt x="956107" y="865359"/>
                </a:lnTo>
                <a:lnTo>
                  <a:pt x="956743" y="861231"/>
                </a:lnTo>
                <a:lnTo>
                  <a:pt x="957696" y="857738"/>
                </a:lnTo>
                <a:lnTo>
                  <a:pt x="958649" y="854562"/>
                </a:lnTo>
                <a:lnTo>
                  <a:pt x="960237" y="852021"/>
                </a:lnTo>
                <a:lnTo>
                  <a:pt x="961507" y="849481"/>
                </a:lnTo>
                <a:lnTo>
                  <a:pt x="965319" y="845035"/>
                </a:lnTo>
                <a:lnTo>
                  <a:pt x="968813" y="840272"/>
                </a:lnTo>
                <a:lnTo>
                  <a:pt x="972307" y="835826"/>
                </a:lnTo>
                <a:lnTo>
                  <a:pt x="973895" y="833603"/>
                </a:lnTo>
                <a:lnTo>
                  <a:pt x="975484" y="830745"/>
                </a:lnTo>
                <a:lnTo>
                  <a:pt x="977072" y="827887"/>
                </a:lnTo>
                <a:lnTo>
                  <a:pt x="978025" y="824393"/>
                </a:lnTo>
                <a:lnTo>
                  <a:pt x="978978" y="821218"/>
                </a:lnTo>
                <a:lnTo>
                  <a:pt x="979613" y="818042"/>
                </a:lnTo>
                <a:lnTo>
                  <a:pt x="980566" y="811373"/>
                </a:lnTo>
                <a:lnTo>
                  <a:pt x="981201" y="804069"/>
                </a:lnTo>
                <a:lnTo>
                  <a:pt x="981837" y="797083"/>
                </a:lnTo>
                <a:lnTo>
                  <a:pt x="982154" y="789779"/>
                </a:lnTo>
                <a:lnTo>
                  <a:pt x="983107" y="783110"/>
                </a:lnTo>
                <a:lnTo>
                  <a:pt x="983742" y="779935"/>
                </a:lnTo>
                <a:lnTo>
                  <a:pt x="984695" y="776759"/>
                </a:lnTo>
                <a:lnTo>
                  <a:pt x="985966" y="773266"/>
                </a:lnTo>
                <a:lnTo>
                  <a:pt x="987236" y="770408"/>
                </a:lnTo>
                <a:lnTo>
                  <a:pt x="988507" y="768502"/>
                </a:lnTo>
                <a:lnTo>
                  <a:pt x="989778" y="766915"/>
                </a:lnTo>
                <a:lnTo>
                  <a:pt x="991366" y="765327"/>
                </a:lnTo>
                <a:lnTo>
                  <a:pt x="992636" y="764056"/>
                </a:lnTo>
                <a:lnTo>
                  <a:pt x="996131" y="761834"/>
                </a:lnTo>
                <a:lnTo>
                  <a:pt x="999942" y="759928"/>
                </a:lnTo>
                <a:lnTo>
                  <a:pt x="1003436" y="758023"/>
                </a:lnTo>
                <a:lnTo>
                  <a:pt x="1006930" y="755800"/>
                </a:lnTo>
                <a:lnTo>
                  <a:pt x="1010107" y="753259"/>
                </a:lnTo>
                <a:lnTo>
                  <a:pt x="1011695" y="751989"/>
                </a:lnTo>
                <a:lnTo>
                  <a:pt x="1012966" y="750401"/>
                </a:lnTo>
                <a:lnTo>
                  <a:pt x="1014871" y="746908"/>
                </a:lnTo>
                <a:lnTo>
                  <a:pt x="1017095" y="743097"/>
                </a:lnTo>
                <a:lnTo>
                  <a:pt x="1019001" y="738651"/>
                </a:lnTo>
                <a:lnTo>
                  <a:pt x="1020589" y="734523"/>
                </a:lnTo>
                <a:lnTo>
                  <a:pt x="1023130" y="725631"/>
                </a:lnTo>
                <a:lnTo>
                  <a:pt x="1024718" y="717057"/>
                </a:lnTo>
                <a:lnTo>
                  <a:pt x="1025989" y="709753"/>
                </a:lnTo>
                <a:lnTo>
                  <a:pt x="1026942" y="701814"/>
                </a:lnTo>
                <a:lnTo>
                  <a:pt x="1027895" y="693875"/>
                </a:lnTo>
                <a:lnTo>
                  <a:pt x="1028213" y="685618"/>
                </a:lnTo>
                <a:lnTo>
                  <a:pt x="1027895" y="677362"/>
                </a:lnTo>
                <a:lnTo>
                  <a:pt x="1027577" y="673233"/>
                </a:lnTo>
                <a:lnTo>
                  <a:pt x="1026942" y="669105"/>
                </a:lnTo>
                <a:lnTo>
                  <a:pt x="1025989" y="665294"/>
                </a:lnTo>
                <a:lnTo>
                  <a:pt x="1025036" y="661484"/>
                </a:lnTo>
                <a:lnTo>
                  <a:pt x="1023766" y="657673"/>
                </a:lnTo>
                <a:lnTo>
                  <a:pt x="1022177" y="654180"/>
                </a:lnTo>
                <a:lnTo>
                  <a:pt x="1019001" y="647511"/>
                </a:lnTo>
                <a:lnTo>
                  <a:pt x="1015824" y="642747"/>
                </a:lnTo>
                <a:lnTo>
                  <a:pt x="1014871" y="640207"/>
                </a:lnTo>
                <a:lnTo>
                  <a:pt x="1013919" y="637349"/>
                </a:lnTo>
                <a:lnTo>
                  <a:pt x="1012966" y="633856"/>
                </a:lnTo>
                <a:lnTo>
                  <a:pt x="1012330" y="629410"/>
                </a:lnTo>
                <a:lnTo>
                  <a:pt x="1012013" y="626234"/>
                </a:lnTo>
                <a:lnTo>
                  <a:pt x="1012013" y="622106"/>
                </a:lnTo>
                <a:lnTo>
                  <a:pt x="1012330" y="612261"/>
                </a:lnTo>
                <a:lnTo>
                  <a:pt x="1012966" y="601147"/>
                </a:lnTo>
                <a:lnTo>
                  <a:pt x="1013919" y="588762"/>
                </a:lnTo>
                <a:lnTo>
                  <a:pt x="1016460" y="566215"/>
                </a:lnTo>
                <a:lnTo>
                  <a:pt x="1017095" y="557323"/>
                </a:lnTo>
                <a:lnTo>
                  <a:pt x="1017413" y="551607"/>
                </a:lnTo>
                <a:lnTo>
                  <a:pt x="1017730" y="534141"/>
                </a:lnTo>
                <a:lnTo>
                  <a:pt x="1017413" y="527472"/>
                </a:lnTo>
                <a:lnTo>
                  <a:pt x="1016777" y="521756"/>
                </a:lnTo>
                <a:lnTo>
                  <a:pt x="1015824" y="516040"/>
                </a:lnTo>
                <a:lnTo>
                  <a:pt x="1014236" y="509371"/>
                </a:lnTo>
                <a:lnTo>
                  <a:pt x="1010424" y="492222"/>
                </a:lnTo>
                <a:lnTo>
                  <a:pt x="1008836" y="488412"/>
                </a:lnTo>
                <a:lnTo>
                  <a:pt x="1006930" y="483966"/>
                </a:lnTo>
                <a:lnTo>
                  <a:pt x="1004707" y="478567"/>
                </a:lnTo>
                <a:lnTo>
                  <a:pt x="1001530" y="473169"/>
                </a:lnTo>
                <a:lnTo>
                  <a:pt x="997401" y="467770"/>
                </a:lnTo>
                <a:lnTo>
                  <a:pt x="995495" y="465547"/>
                </a:lnTo>
                <a:lnTo>
                  <a:pt x="993272" y="463324"/>
                </a:lnTo>
                <a:lnTo>
                  <a:pt x="991048" y="460784"/>
                </a:lnTo>
                <a:lnTo>
                  <a:pt x="988825" y="459196"/>
                </a:lnTo>
                <a:lnTo>
                  <a:pt x="962143" y="454750"/>
                </a:lnTo>
                <a:lnTo>
                  <a:pt x="945943" y="439825"/>
                </a:lnTo>
                <a:lnTo>
                  <a:pt x="939908" y="436331"/>
                </a:lnTo>
                <a:lnTo>
                  <a:pt x="933555" y="433156"/>
                </a:lnTo>
                <a:lnTo>
                  <a:pt x="927202" y="430298"/>
                </a:lnTo>
                <a:lnTo>
                  <a:pt x="921167" y="427757"/>
                </a:lnTo>
                <a:lnTo>
                  <a:pt x="915131" y="425534"/>
                </a:lnTo>
                <a:lnTo>
                  <a:pt x="908778" y="423629"/>
                </a:lnTo>
                <a:lnTo>
                  <a:pt x="902426" y="422041"/>
                </a:lnTo>
                <a:lnTo>
                  <a:pt x="896390" y="421088"/>
                </a:lnTo>
                <a:lnTo>
                  <a:pt x="890038" y="420136"/>
                </a:lnTo>
                <a:lnTo>
                  <a:pt x="884002" y="419501"/>
                </a:lnTo>
                <a:lnTo>
                  <a:pt x="878285" y="419183"/>
                </a:lnTo>
                <a:lnTo>
                  <a:pt x="871932" y="418865"/>
                </a:lnTo>
                <a:close/>
                <a:moveTo>
                  <a:pt x="1477962" y="0"/>
                </a:moveTo>
                <a:lnTo>
                  <a:pt x="1622425" y="0"/>
                </a:lnTo>
                <a:lnTo>
                  <a:pt x="1622425" y="366713"/>
                </a:lnTo>
                <a:lnTo>
                  <a:pt x="1477962" y="366713"/>
                </a:lnTo>
                <a:lnTo>
                  <a:pt x="1477962" y="0"/>
                </a:lnTo>
                <a:close/>
                <a:moveTo>
                  <a:pt x="326855" y="0"/>
                </a:moveTo>
                <a:lnTo>
                  <a:pt x="1403350" y="0"/>
                </a:lnTo>
                <a:lnTo>
                  <a:pt x="1403350" y="1601788"/>
                </a:lnTo>
                <a:lnTo>
                  <a:pt x="326855" y="1601788"/>
                </a:lnTo>
                <a:lnTo>
                  <a:pt x="326855" y="0"/>
                </a:lnTo>
                <a:close/>
                <a:moveTo>
                  <a:pt x="90211" y="0"/>
                </a:moveTo>
                <a:lnTo>
                  <a:pt x="94975" y="0"/>
                </a:lnTo>
                <a:lnTo>
                  <a:pt x="212503" y="0"/>
                </a:lnTo>
                <a:lnTo>
                  <a:pt x="212503" y="1601788"/>
                </a:lnTo>
                <a:lnTo>
                  <a:pt x="94975" y="1601788"/>
                </a:lnTo>
                <a:lnTo>
                  <a:pt x="90211" y="1601788"/>
                </a:lnTo>
                <a:lnTo>
                  <a:pt x="85446" y="1601471"/>
                </a:lnTo>
                <a:lnTo>
                  <a:pt x="80681" y="1600835"/>
                </a:lnTo>
                <a:lnTo>
                  <a:pt x="75917" y="1599883"/>
                </a:lnTo>
                <a:lnTo>
                  <a:pt x="71470" y="1598930"/>
                </a:lnTo>
                <a:lnTo>
                  <a:pt x="67023" y="1597660"/>
                </a:lnTo>
                <a:lnTo>
                  <a:pt x="62258" y="1596072"/>
                </a:lnTo>
                <a:lnTo>
                  <a:pt x="58129" y="1594484"/>
                </a:lnTo>
                <a:lnTo>
                  <a:pt x="53999" y="1592261"/>
                </a:lnTo>
                <a:lnTo>
                  <a:pt x="49870" y="1590356"/>
                </a:lnTo>
                <a:lnTo>
                  <a:pt x="45740" y="1587815"/>
                </a:lnTo>
                <a:lnTo>
                  <a:pt x="41929" y="1585592"/>
                </a:lnTo>
                <a:lnTo>
                  <a:pt x="38117" y="1583052"/>
                </a:lnTo>
                <a:lnTo>
                  <a:pt x="34623" y="1580194"/>
                </a:lnTo>
                <a:lnTo>
                  <a:pt x="31446" y="1577336"/>
                </a:lnTo>
                <a:lnTo>
                  <a:pt x="27635" y="1573843"/>
                </a:lnTo>
                <a:lnTo>
                  <a:pt x="24776" y="1570667"/>
                </a:lnTo>
                <a:lnTo>
                  <a:pt x="21917" y="1567174"/>
                </a:lnTo>
                <a:lnTo>
                  <a:pt x="19058" y="1563681"/>
                </a:lnTo>
                <a:lnTo>
                  <a:pt x="16517" y="1559870"/>
                </a:lnTo>
                <a:lnTo>
                  <a:pt x="13976" y="1556059"/>
                </a:lnTo>
                <a:lnTo>
                  <a:pt x="11435" y="1551931"/>
                </a:lnTo>
                <a:lnTo>
                  <a:pt x="9211" y="1548120"/>
                </a:lnTo>
                <a:lnTo>
                  <a:pt x="7306" y="1543992"/>
                </a:lnTo>
                <a:lnTo>
                  <a:pt x="5717" y="1539228"/>
                </a:lnTo>
                <a:lnTo>
                  <a:pt x="4447" y="1535100"/>
                </a:lnTo>
                <a:lnTo>
                  <a:pt x="3176" y="1530654"/>
                </a:lnTo>
                <a:lnTo>
                  <a:pt x="1906" y="1525891"/>
                </a:lnTo>
                <a:lnTo>
                  <a:pt x="1270" y="1521127"/>
                </a:lnTo>
                <a:lnTo>
                  <a:pt x="635" y="1516364"/>
                </a:lnTo>
                <a:lnTo>
                  <a:pt x="317" y="1511600"/>
                </a:lnTo>
                <a:lnTo>
                  <a:pt x="0" y="1506837"/>
                </a:lnTo>
                <a:lnTo>
                  <a:pt x="0" y="94951"/>
                </a:lnTo>
                <a:lnTo>
                  <a:pt x="317" y="90188"/>
                </a:lnTo>
                <a:lnTo>
                  <a:pt x="635" y="85424"/>
                </a:lnTo>
                <a:lnTo>
                  <a:pt x="1270" y="80661"/>
                </a:lnTo>
                <a:lnTo>
                  <a:pt x="1906" y="75580"/>
                </a:lnTo>
                <a:lnTo>
                  <a:pt x="3176" y="71134"/>
                </a:lnTo>
                <a:lnTo>
                  <a:pt x="4447" y="66688"/>
                </a:lnTo>
                <a:lnTo>
                  <a:pt x="5717" y="62560"/>
                </a:lnTo>
                <a:lnTo>
                  <a:pt x="7306" y="57796"/>
                </a:lnTo>
                <a:lnTo>
                  <a:pt x="9211" y="53668"/>
                </a:lnTo>
                <a:lnTo>
                  <a:pt x="11435" y="49857"/>
                </a:lnTo>
                <a:lnTo>
                  <a:pt x="13976" y="45729"/>
                </a:lnTo>
                <a:lnTo>
                  <a:pt x="16517" y="41601"/>
                </a:lnTo>
                <a:lnTo>
                  <a:pt x="19058" y="38107"/>
                </a:lnTo>
                <a:lnTo>
                  <a:pt x="21917" y="34614"/>
                </a:lnTo>
                <a:lnTo>
                  <a:pt x="24776" y="31121"/>
                </a:lnTo>
                <a:lnTo>
                  <a:pt x="27635" y="27945"/>
                </a:lnTo>
                <a:lnTo>
                  <a:pt x="31446" y="24452"/>
                </a:lnTo>
                <a:lnTo>
                  <a:pt x="34623" y="21594"/>
                </a:lnTo>
                <a:lnTo>
                  <a:pt x="38117" y="18736"/>
                </a:lnTo>
                <a:lnTo>
                  <a:pt x="41929" y="16195"/>
                </a:lnTo>
                <a:lnTo>
                  <a:pt x="45740" y="13655"/>
                </a:lnTo>
                <a:lnTo>
                  <a:pt x="49870" y="11432"/>
                </a:lnTo>
                <a:lnTo>
                  <a:pt x="53999" y="9527"/>
                </a:lnTo>
                <a:lnTo>
                  <a:pt x="58129" y="7304"/>
                </a:lnTo>
                <a:lnTo>
                  <a:pt x="62258" y="5716"/>
                </a:lnTo>
                <a:lnTo>
                  <a:pt x="67023" y="4128"/>
                </a:lnTo>
                <a:lnTo>
                  <a:pt x="71470" y="2858"/>
                </a:lnTo>
                <a:lnTo>
                  <a:pt x="75917" y="1905"/>
                </a:lnTo>
                <a:lnTo>
                  <a:pt x="80681" y="952"/>
                </a:lnTo>
                <a:lnTo>
                  <a:pt x="85446" y="317"/>
                </a:lnTo>
                <a:lnTo>
                  <a:pt x="9021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 defTabSz="1219110">
              <a:defRPr/>
            </a:pPr>
            <a:endParaRPr lang="zh-CN" altLang="en-US" sz="1353" kern="0">
              <a:solidFill>
                <a:schemeClr val="tx1">
                  <a:lumMod val="65000"/>
                  <a:lumOff val="35000"/>
                </a:schemeClr>
              </a:solidFill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8" name="矩形 32"/>
          <p:cNvSpPr>
            <a:spLocks noChangeArrowheads="1"/>
          </p:cNvSpPr>
          <p:nvPr/>
        </p:nvSpPr>
        <p:spPr bwMode="auto">
          <a:xfrm>
            <a:off x="811624" y="1262433"/>
            <a:ext cx="2636365" cy="109929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defRPr/>
            </a:pPr>
            <a:r>
              <a:rPr lang="th-TH" altLang="zh-CN" sz="22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 ณ หน่วยบริการ</a:t>
            </a:r>
            <a:br>
              <a:rPr lang="th-TH" altLang="zh-CN" sz="22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2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รับลงทะเบียนของ</a:t>
            </a:r>
            <a:br>
              <a:rPr lang="th-TH" altLang="zh-CN" sz="22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200" b="1" dirty="0">
                <a:solidFill>
                  <a:schemeClr val="accent1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กรมศุลกากร</a:t>
            </a:r>
            <a:endParaRPr lang="zh-CN" altLang="en-US" sz="2200" b="1" dirty="0">
              <a:solidFill>
                <a:schemeClr val="accent1">
                  <a:lumMod val="50000"/>
                </a:schemeClr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grpSp>
        <p:nvGrpSpPr>
          <p:cNvPr id="10" name="组合 17"/>
          <p:cNvGrpSpPr/>
          <p:nvPr/>
        </p:nvGrpSpPr>
        <p:grpSpPr>
          <a:xfrm rot="5400000">
            <a:off x="6681366" y="-1642499"/>
            <a:ext cx="2488918" cy="7214095"/>
            <a:chOff x="767147" y="-164141"/>
            <a:chExt cx="9086065" cy="5478512"/>
          </a:xfrm>
        </p:grpSpPr>
        <p:grpSp>
          <p:nvGrpSpPr>
            <p:cNvPr id="14" name="组合 18"/>
            <p:cNvGrpSpPr/>
            <p:nvPr/>
          </p:nvGrpSpPr>
          <p:grpSpPr>
            <a:xfrm>
              <a:off x="767147" y="300038"/>
              <a:ext cx="7424212" cy="4500563"/>
              <a:chOff x="767147" y="300038"/>
              <a:chExt cx="7424212" cy="4500563"/>
            </a:xfrm>
          </p:grpSpPr>
          <p:grpSp>
            <p:nvGrpSpPr>
              <p:cNvPr id="20" name="组合 23"/>
              <p:cNvGrpSpPr/>
              <p:nvPr/>
            </p:nvGrpSpPr>
            <p:grpSpPr>
              <a:xfrm>
                <a:off x="767147" y="300038"/>
                <a:ext cx="6141185" cy="4500563"/>
                <a:chOff x="995747" y="418004"/>
                <a:chExt cx="6141185" cy="4500563"/>
              </a:xfrm>
            </p:grpSpPr>
            <p:sp>
              <p:nvSpPr>
                <p:cNvPr id="26" name="Freeform 7"/>
                <p:cNvSpPr/>
                <p:nvPr/>
              </p:nvSpPr>
              <p:spPr bwMode="auto">
                <a:xfrm rot="5400000" flipV="1">
                  <a:off x="1087629" y="3675053"/>
                  <a:ext cx="779644" cy="751238"/>
                </a:xfrm>
                <a:custGeom>
                  <a:avLst/>
                  <a:gdLst>
                    <a:gd name="T0" fmla="*/ 162 w 216"/>
                    <a:gd name="T1" fmla="*/ 29 h 207"/>
                    <a:gd name="T2" fmla="*/ 97 w 216"/>
                    <a:gd name="T3" fmla="*/ 0 h 207"/>
                    <a:gd name="T4" fmla="*/ 57 w 216"/>
                    <a:gd name="T5" fmla="*/ 9 h 207"/>
                    <a:gd name="T6" fmla="*/ 50 w 216"/>
                    <a:gd name="T7" fmla="*/ 13 h 207"/>
                    <a:gd name="T8" fmla="*/ 47 w 216"/>
                    <a:gd name="T9" fmla="*/ 14 h 207"/>
                    <a:gd name="T10" fmla="*/ 43 w 216"/>
                    <a:gd name="T11" fmla="*/ 17 h 207"/>
                    <a:gd name="T12" fmla="*/ 40 w 216"/>
                    <a:gd name="T13" fmla="*/ 19 h 207"/>
                    <a:gd name="T14" fmla="*/ 37 w 216"/>
                    <a:gd name="T15" fmla="*/ 22 h 207"/>
                    <a:gd name="T16" fmla="*/ 34 w 216"/>
                    <a:gd name="T17" fmla="*/ 25 h 207"/>
                    <a:gd name="T18" fmla="*/ 32 w 216"/>
                    <a:gd name="T19" fmla="*/ 27 h 207"/>
                    <a:gd name="T20" fmla="*/ 15 w 216"/>
                    <a:gd name="T21" fmla="*/ 48 h 207"/>
                    <a:gd name="T22" fmla="*/ 10 w 216"/>
                    <a:gd name="T23" fmla="*/ 59 h 207"/>
                    <a:gd name="T24" fmla="*/ 0 w 216"/>
                    <a:gd name="T25" fmla="*/ 96 h 207"/>
                    <a:gd name="T26" fmla="*/ 121 w 216"/>
                    <a:gd name="T27" fmla="*/ 136 h 207"/>
                    <a:gd name="T28" fmla="*/ 196 w 216"/>
                    <a:gd name="T29" fmla="*/ 207 h 207"/>
                    <a:gd name="T30" fmla="*/ 162 w 216"/>
                    <a:gd name="T31" fmla="*/ 29 h 2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16" h="207">
                      <a:moveTo>
                        <a:pt x="162" y="29"/>
                      </a:moveTo>
                      <a:cubicBezTo>
                        <a:pt x="145" y="12"/>
                        <a:pt x="122" y="1"/>
                        <a:pt x="97" y="0"/>
                      </a:cubicBezTo>
                      <a:cubicBezTo>
                        <a:pt x="83" y="0"/>
                        <a:pt x="69" y="4"/>
                        <a:pt x="57" y="9"/>
                      </a:cubicBezTo>
                      <a:cubicBezTo>
                        <a:pt x="54" y="10"/>
                        <a:pt x="52" y="12"/>
                        <a:pt x="50" y="13"/>
                      </a:cubicBezTo>
                      <a:cubicBezTo>
                        <a:pt x="49" y="13"/>
                        <a:pt x="48" y="14"/>
                        <a:pt x="47" y="14"/>
                      </a:cubicBezTo>
                      <a:cubicBezTo>
                        <a:pt x="46" y="15"/>
                        <a:pt x="45" y="16"/>
                        <a:pt x="43" y="17"/>
                      </a:cubicBezTo>
                      <a:cubicBezTo>
                        <a:pt x="42" y="18"/>
                        <a:pt x="41" y="19"/>
                        <a:pt x="40" y="19"/>
                      </a:cubicBezTo>
                      <a:cubicBezTo>
                        <a:pt x="39" y="20"/>
                        <a:pt x="38" y="21"/>
                        <a:pt x="37" y="22"/>
                      </a:cubicBezTo>
                      <a:cubicBezTo>
                        <a:pt x="36" y="23"/>
                        <a:pt x="35" y="24"/>
                        <a:pt x="34" y="25"/>
                      </a:cubicBezTo>
                      <a:cubicBezTo>
                        <a:pt x="33" y="25"/>
                        <a:pt x="32" y="26"/>
                        <a:pt x="32" y="27"/>
                      </a:cubicBezTo>
                      <a:cubicBezTo>
                        <a:pt x="25" y="33"/>
                        <a:pt x="20" y="40"/>
                        <a:pt x="15" y="48"/>
                      </a:cubicBezTo>
                      <a:cubicBezTo>
                        <a:pt x="13" y="51"/>
                        <a:pt x="11" y="55"/>
                        <a:pt x="10" y="59"/>
                      </a:cubicBezTo>
                      <a:cubicBezTo>
                        <a:pt x="5" y="71"/>
                        <a:pt x="2" y="83"/>
                        <a:pt x="0" y="96"/>
                      </a:cubicBezTo>
                      <a:cubicBezTo>
                        <a:pt x="121" y="136"/>
                        <a:pt x="121" y="136"/>
                        <a:pt x="121" y="136"/>
                      </a:cubicBezTo>
                      <a:cubicBezTo>
                        <a:pt x="153" y="147"/>
                        <a:pt x="181" y="175"/>
                        <a:pt x="196" y="207"/>
                      </a:cubicBezTo>
                      <a:cubicBezTo>
                        <a:pt x="216" y="118"/>
                        <a:pt x="177" y="46"/>
                        <a:pt x="162" y="29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GB" sz="1800" dirty="0">
                    <a:latin typeface="Elsie" panose="02000000000000000000" charset="0"/>
                    <a:ea typeface="Elsie" panose="02000000000000000000" charset="0"/>
                    <a:cs typeface="Elsie" panose="02000000000000000000" charset="0"/>
                  </a:endParaRPr>
                </a:p>
              </p:txBody>
            </p:sp>
            <p:sp>
              <p:nvSpPr>
                <p:cNvPr id="27" name="Freeform 8"/>
                <p:cNvSpPr/>
                <p:nvPr/>
              </p:nvSpPr>
              <p:spPr bwMode="auto">
                <a:xfrm rot="5400000" flipV="1">
                  <a:off x="1092362" y="981020"/>
                  <a:ext cx="785959" cy="767019"/>
                </a:xfrm>
                <a:custGeom>
                  <a:avLst/>
                  <a:gdLst>
                    <a:gd name="T0" fmla="*/ 207 w 217"/>
                    <a:gd name="T1" fmla="*/ 59 h 211"/>
                    <a:gd name="T2" fmla="*/ 207 w 217"/>
                    <a:gd name="T3" fmla="*/ 59 h 211"/>
                    <a:gd name="T4" fmla="*/ 202 w 217"/>
                    <a:gd name="T5" fmla="*/ 48 h 211"/>
                    <a:gd name="T6" fmla="*/ 202 w 217"/>
                    <a:gd name="T7" fmla="*/ 48 h 211"/>
                    <a:gd name="T8" fmla="*/ 202 w 217"/>
                    <a:gd name="T9" fmla="*/ 48 h 211"/>
                    <a:gd name="T10" fmla="*/ 202 w 217"/>
                    <a:gd name="T11" fmla="*/ 47 h 211"/>
                    <a:gd name="T12" fmla="*/ 199 w 217"/>
                    <a:gd name="T13" fmla="*/ 43 h 211"/>
                    <a:gd name="T14" fmla="*/ 198 w 217"/>
                    <a:gd name="T15" fmla="*/ 41 h 211"/>
                    <a:gd name="T16" fmla="*/ 197 w 217"/>
                    <a:gd name="T17" fmla="*/ 40 h 211"/>
                    <a:gd name="T18" fmla="*/ 197 w 217"/>
                    <a:gd name="T19" fmla="*/ 40 h 211"/>
                    <a:gd name="T20" fmla="*/ 196 w 217"/>
                    <a:gd name="T21" fmla="*/ 38 h 211"/>
                    <a:gd name="T22" fmla="*/ 192 w 217"/>
                    <a:gd name="T23" fmla="*/ 34 h 211"/>
                    <a:gd name="T24" fmla="*/ 191 w 217"/>
                    <a:gd name="T25" fmla="*/ 33 h 211"/>
                    <a:gd name="T26" fmla="*/ 185 w 217"/>
                    <a:gd name="T27" fmla="*/ 27 h 211"/>
                    <a:gd name="T28" fmla="*/ 184 w 217"/>
                    <a:gd name="T29" fmla="*/ 25 h 211"/>
                    <a:gd name="T30" fmla="*/ 180 w 217"/>
                    <a:gd name="T31" fmla="*/ 22 h 211"/>
                    <a:gd name="T32" fmla="*/ 177 w 217"/>
                    <a:gd name="T33" fmla="*/ 19 h 211"/>
                    <a:gd name="T34" fmla="*/ 174 w 217"/>
                    <a:gd name="T35" fmla="*/ 17 h 211"/>
                    <a:gd name="T36" fmla="*/ 170 w 217"/>
                    <a:gd name="T37" fmla="*/ 14 h 211"/>
                    <a:gd name="T38" fmla="*/ 167 w 217"/>
                    <a:gd name="T39" fmla="*/ 13 h 211"/>
                    <a:gd name="T40" fmla="*/ 160 w 217"/>
                    <a:gd name="T41" fmla="*/ 9 h 211"/>
                    <a:gd name="T42" fmla="*/ 121 w 217"/>
                    <a:gd name="T43" fmla="*/ 0 h 211"/>
                    <a:gd name="T44" fmla="*/ 55 w 217"/>
                    <a:gd name="T45" fmla="*/ 29 h 211"/>
                    <a:gd name="T46" fmla="*/ 22 w 217"/>
                    <a:gd name="T47" fmla="*/ 211 h 211"/>
                    <a:gd name="T48" fmla="*/ 100 w 217"/>
                    <a:gd name="T49" fmla="*/ 135 h 211"/>
                    <a:gd name="T50" fmla="*/ 217 w 217"/>
                    <a:gd name="T51" fmla="*/ 95 h 211"/>
                    <a:gd name="T52" fmla="*/ 207 w 217"/>
                    <a:gd name="T53" fmla="*/ 59 h 2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17" h="211">
                      <a:moveTo>
                        <a:pt x="207" y="59"/>
                      </a:moveTo>
                      <a:cubicBezTo>
                        <a:pt x="207" y="59"/>
                        <a:pt x="207" y="59"/>
                        <a:pt x="207" y="59"/>
                      </a:cubicBezTo>
                      <a:cubicBezTo>
                        <a:pt x="206" y="55"/>
                        <a:pt x="204" y="52"/>
                        <a:pt x="202" y="48"/>
                      </a:cubicBezTo>
                      <a:cubicBezTo>
                        <a:pt x="202" y="48"/>
                        <a:pt x="202" y="48"/>
                        <a:pt x="202" y="48"/>
                      </a:cubicBezTo>
                      <a:cubicBezTo>
                        <a:pt x="202" y="48"/>
                        <a:pt x="202" y="48"/>
                        <a:pt x="202" y="48"/>
                      </a:cubicBezTo>
                      <a:cubicBezTo>
                        <a:pt x="202" y="48"/>
                        <a:pt x="202" y="47"/>
                        <a:pt x="202" y="47"/>
                      </a:cubicBezTo>
                      <a:cubicBezTo>
                        <a:pt x="201" y="46"/>
                        <a:pt x="200" y="44"/>
                        <a:pt x="199" y="43"/>
                      </a:cubicBezTo>
                      <a:cubicBezTo>
                        <a:pt x="198" y="42"/>
                        <a:pt x="198" y="41"/>
                        <a:pt x="198" y="41"/>
                      </a:cubicBezTo>
                      <a:cubicBezTo>
                        <a:pt x="197" y="40"/>
                        <a:pt x="197" y="40"/>
                        <a:pt x="197" y="40"/>
                      </a:cubicBezTo>
                      <a:cubicBezTo>
                        <a:pt x="197" y="40"/>
                        <a:pt x="197" y="40"/>
                        <a:pt x="197" y="40"/>
                      </a:cubicBezTo>
                      <a:cubicBezTo>
                        <a:pt x="196" y="39"/>
                        <a:pt x="196" y="39"/>
                        <a:pt x="196" y="38"/>
                      </a:cubicBezTo>
                      <a:cubicBezTo>
                        <a:pt x="194" y="37"/>
                        <a:pt x="193" y="35"/>
                        <a:pt x="192" y="34"/>
                      </a:cubicBezTo>
                      <a:cubicBezTo>
                        <a:pt x="192" y="34"/>
                        <a:pt x="192" y="33"/>
                        <a:pt x="191" y="33"/>
                      </a:cubicBezTo>
                      <a:cubicBezTo>
                        <a:pt x="190" y="31"/>
                        <a:pt x="188" y="29"/>
                        <a:pt x="185" y="27"/>
                      </a:cubicBezTo>
                      <a:cubicBezTo>
                        <a:pt x="185" y="26"/>
                        <a:pt x="184" y="25"/>
                        <a:pt x="184" y="25"/>
                      </a:cubicBezTo>
                      <a:cubicBezTo>
                        <a:pt x="182" y="24"/>
                        <a:pt x="181" y="23"/>
                        <a:pt x="180" y="22"/>
                      </a:cubicBezTo>
                      <a:cubicBezTo>
                        <a:pt x="179" y="21"/>
                        <a:pt x="178" y="20"/>
                        <a:pt x="177" y="19"/>
                      </a:cubicBezTo>
                      <a:cubicBezTo>
                        <a:pt x="176" y="19"/>
                        <a:pt x="175" y="18"/>
                        <a:pt x="174" y="17"/>
                      </a:cubicBezTo>
                      <a:cubicBezTo>
                        <a:pt x="173" y="16"/>
                        <a:pt x="171" y="15"/>
                        <a:pt x="170" y="14"/>
                      </a:cubicBezTo>
                      <a:cubicBezTo>
                        <a:pt x="169" y="14"/>
                        <a:pt x="168" y="13"/>
                        <a:pt x="167" y="13"/>
                      </a:cubicBezTo>
                      <a:cubicBezTo>
                        <a:pt x="165" y="12"/>
                        <a:pt x="163" y="10"/>
                        <a:pt x="160" y="9"/>
                      </a:cubicBezTo>
                      <a:cubicBezTo>
                        <a:pt x="148" y="4"/>
                        <a:pt x="134" y="0"/>
                        <a:pt x="121" y="0"/>
                      </a:cubicBezTo>
                      <a:cubicBezTo>
                        <a:pt x="95" y="1"/>
                        <a:pt x="72" y="12"/>
                        <a:pt x="55" y="29"/>
                      </a:cubicBezTo>
                      <a:cubicBezTo>
                        <a:pt x="40" y="46"/>
                        <a:pt x="0" y="120"/>
                        <a:pt x="22" y="211"/>
                      </a:cubicBezTo>
                      <a:cubicBezTo>
                        <a:pt x="38" y="177"/>
                        <a:pt x="67" y="147"/>
                        <a:pt x="100" y="135"/>
                      </a:cubicBezTo>
                      <a:cubicBezTo>
                        <a:pt x="217" y="95"/>
                        <a:pt x="217" y="95"/>
                        <a:pt x="217" y="95"/>
                      </a:cubicBezTo>
                      <a:cubicBezTo>
                        <a:pt x="215" y="83"/>
                        <a:pt x="212" y="70"/>
                        <a:pt x="207" y="59"/>
                      </a:cubicBezTo>
                      <a:close/>
                    </a:path>
                  </a:pathLst>
                </a:custGeom>
                <a:solidFill>
                  <a:schemeClr val="accent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GB" sz="1800" dirty="0">
                    <a:latin typeface="Elsie" panose="02000000000000000000" charset="0"/>
                    <a:ea typeface="Elsie" panose="02000000000000000000" charset="0"/>
                    <a:cs typeface="Elsie" panose="02000000000000000000" charset="0"/>
                  </a:endParaRPr>
                </a:p>
              </p:txBody>
            </p:sp>
            <p:sp>
              <p:nvSpPr>
                <p:cNvPr id="28" name="圆角矩形 31"/>
                <p:cNvSpPr/>
                <p:nvPr/>
              </p:nvSpPr>
              <p:spPr>
                <a:xfrm>
                  <a:off x="1389517" y="418004"/>
                  <a:ext cx="5747415" cy="4500563"/>
                </a:xfrm>
                <a:prstGeom prst="roundRect">
                  <a:avLst>
                    <a:gd name="adj" fmla="val 1095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733" dirty="0">
                    <a:cs typeface="Elsie" panose="02000000000000000000" charset="0"/>
                  </a:endParaRPr>
                </a:p>
              </p:txBody>
            </p:sp>
            <p:sp>
              <p:nvSpPr>
                <p:cNvPr id="29" name="Freeform 9"/>
                <p:cNvSpPr/>
                <p:nvPr/>
              </p:nvSpPr>
              <p:spPr bwMode="auto">
                <a:xfrm rot="5400000" flipV="1">
                  <a:off x="139729" y="2266315"/>
                  <a:ext cx="2600920" cy="888883"/>
                </a:xfrm>
                <a:custGeom>
                  <a:avLst/>
                  <a:gdLst>
                    <a:gd name="T0" fmla="*/ 716 w 719"/>
                    <a:gd name="T1" fmla="*/ 0 h 216"/>
                    <a:gd name="T2" fmla="*/ 362 w 719"/>
                    <a:gd name="T3" fmla="*/ 0 h 216"/>
                    <a:gd name="T4" fmla="*/ 359 w 719"/>
                    <a:gd name="T5" fmla="*/ 0 h 216"/>
                    <a:gd name="T6" fmla="*/ 359 w 719"/>
                    <a:gd name="T7" fmla="*/ 0 h 216"/>
                    <a:gd name="T8" fmla="*/ 356 w 719"/>
                    <a:gd name="T9" fmla="*/ 0 h 216"/>
                    <a:gd name="T10" fmla="*/ 2 w 719"/>
                    <a:gd name="T11" fmla="*/ 0 h 216"/>
                    <a:gd name="T12" fmla="*/ 0 w 719"/>
                    <a:gd name="T13" fmla="*/ 0 h 216"/>
                    <a:gd name="T14" fmla="*/ 39 w 719"/>
                    <a:gd name="T15" fmla="*/ 9 h 216"/>
                    <a:gd name="T16" fmla="*/ 46 w 719"/>
                    <a:gd name="T17" fmla="*/ 13 h 216"/>
                    <a:gd name="T18" fmla="*/ 49 w 719"/>
                    <a:gd name="T19" fmla="*/ 14 h 216"/>
                    <a:gd name="T20" fmla="*/ 53 w 719"/>
                    <a:gd name="T21" fmla="*/ 17 h 216"/>
                    <a:gd name="T22" fmla="*/ 56 w 719"/>
                    <a:gd name="T23" fmla="*/ 19 h 216"/>
                    <a:gd name="T24" fmla="*/ 59 w 719"/>
                    <a:gd name="T25" fmla="*/ 22 h 216"/>
                    <a:gd name="T26" fmla="*/ 63 w 719"/>
                    <a:gd name="T27" fmla="*/ 25 h 216"/>
                    <a:gd name="T28" fmla="*/ 64 w 719"/>
                    <a:gd name="T29" fmla="*/ 27 h 216"/>
                    <a:gd name="T30" fmla="*/ 70 w 719"/>
                    <a:gd name="T31" fmla="*/ 33 h 216"/>
                    <a:gd name="T32" fmla="*/ 71 w 719"/>
                    <a:gd name="T33" fmla="*/ 34 h 216"/>
                    <a:gd name="T34" fmla="*/ 75 w 719"/>
                    <a:gd name="T35" fmla="*/ 38 h 216"/>
                    <a:gd name="T36" fmla="*/ 76 w 719"/>
                    <a:gd name="T37" fmla="*/ 40 h 216"/>
                    <a:gd name="T38" fmla="*/ 77 w 719"/>
                    <a:gd name="T39" fmla="*/ 41 h 216"/>
                    <a:gd name="T40" fmla="*/ 78 w 719"/>
                    <a:gd name="T41" fmla="*/ 43 h 216"/>
                    <a:gd name="T42" fmla="*/ 81 w 719"/>
                    <a:gd name="T43" fmla="*/ 47 h 216"/>
                    <a:gd name="T44" fmla="*/ 81 w 719"/>
                    <a:gd name="T45" fmla="*/ 48 h 216"/>
                    <a:gd name="T46" fmla="*/ 81 w 719"/>
                    <a:gd name="T47" fmla="*/ 48 h 216"/>
                    <a:gd name="T48" fmla="*/ 81 w 719"/>
                    <a:gd name="T49" fmla="*/ 48 h 216"/>
                    <a:gd name="T50" fmla="*/ 86 w 719"/>
                    <a:gd name="T51" fmla="*/ 59 h 216"/>
                    <a:gd name="T52" fmla="*/ 86 w 719"/>
                    <a:gd name="T53" fmla="*/ 59 h 216"/>
                    <a:gd name="T54" fmla="*/ 96 w 719"/>
                    <a:gd name="T55" fmla="*/ 95 h 216"/>
                    <a:gd name="T56" fmla="*/ 96 w 719"/>
                    <a:gd name="T57" fmla="*/ 98 h 216"/>
                    <a:gd name="T58" fmla="*/ 111 w 719"/>
                    <a:gd name="T59" fmla="*/ 166 h 216"/>
                    <a:gd name="T60" fmla="*/ 192 w 719"/>
                    <a:gd name="T61" fmla="*/ 216 h 216"/>
                    <a:gd name="T62" fmla="*/ 356 w 719"/>
                    <a:gd name="T63" fmla="*/ 216 h 216"/>
                    <a:gd name="T64" fmla="*/ 359 w 719"/>
                    <a:gd name="T65" fmla="*/ 216 h 216"/>
                    <a:gd name="T66" fmla="*/ 359 w 719"/>
                    <a:gd name="T67" fmla="*/ 216 h 216"/>
                    <a:gd name="T68" fmla="*/ 362 w 719"/>
                    <a:gd name="T69" fmla="*/ 216 h 216"/>
                    <a:gd name="T70" fmla="*/ 526 w 719"/>
                    <a:gd name="T71" fmla="*/ 216 h 216"/>
                    <a:gd name="T72" fmla="*/ 607 w 719"/>
                    <a:gd name="T73" fmla="*/ 166 h 216"/>
                    <a:gd name="T74" fmla="*/ 622 w 719"/>
                    <a:gd name="T75" fmla="*/ 98 h 216"/>
                    <a:gd name="T76" fmla="*/ 622 w 719"/>
                    <a:gd name="T77" fmla="*/ 96 h 216"/>
                    <a:gd name="T78" fmla="*/ 632 w 719"/>
                    <a:gd name="T79" fmla="*/ 59 h 216"/>
                    <a:gd name="T80" fmla="*/ 637 w 719"/>
                    <a:gd name="T81" fmla="*/ 48 h 216"/>
                    <a:gd name="T82" fmla="*/ 654 w 719"/>
                    <a:gd name="T83" fmla="*/ 27 h 216"/>
                    <a:gd name="T84" fmla="*/ 656 w 719"/>
                    <a:gd name="T85" fmla="*/ 25 h 216"/>
                    <a:gd name="T86" fmla="*/ 659 w 719"/>
                    <a:gd name="T87" fmla="*/ 22 h 216"/>
                    <a:gd name="T88" fmla="*/ 662 w 719"/>
                    <a:gd name="T89" fmla="*/ 19 h 216"/>
                    <a:gd name="T90" fmla="*/ 665 w 719"/>
                    <a:gd name="T91" fmla="*/ 17 h 216"/>
                    <a:gd name="T92" fmla="*/ 669 w 719"/>
                    <a:gd name="T93" fmla="*/ 14 h 216"/>
                    <a:gd name="T94" fmla="*/ 672 w 719"/>
                    <a:gd name="T95" fmla="*/ 13 h 216"/>
                    <a:gd name="T96" fmla="*/ 679 w 719"/>
                    <a:gd name="T97" fmla="*/ 9 h 216"/>
                    <a:gd name="T98" fmla="*/ 719 w 719"/>
                    <a:gd name="T99" fmla="*/ 0 h 216"/>
                    <a:gd name="T100" fmla="*/ 716 w 719"/>
                    <a:gd name="T101" fmla="*/ 0 h 2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19" h="216">
                      <a:moveTo>
                        <a:pt x="716" y="0"/>
                      </a:moveTo>
                      <a:cubicBezTo>
                        <a:pt x="362" y="0"/>
                        <a:pt x="362" y="0"/>
                        <a:pt x="362" y="0"/>
                      </a:cubicBezTo>
                      <a:cubicBezTo>
                        <a:pt x="359" y="0"/>
                        <a:pt x="359" y="0"/>
                        <a:pt x="359" y="0"/>
                      </a:cubicBezTo>
                      <a:cubicBezTo>
                        <a:pt x="359" y="0"/>
                        <a:pt x="359" y="0"/>
                        <a:pt x="359" y="0"/>
                      </a:cubicBezTo>
                      <a:cubicBezTo>
                        <a:pt x="356" y="0"/>
                        <a:pt x="356" y="0"/>
                        <a:pt x="356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0"/>
                      </a:cubicBezTo>
                      <a:cubicBezTo>
                        <a:pt x="13" y="0"/>
                        <a:pt x="27" y="4"/>
                        <a:pt x="39" y="9"/>
                      </a:cubicBezTo>
                      <a:cubicBezTo>
                        <a:pt x="42" y="10"/>
                        <a:pt x="44" y="12"/>
                        <a:pt x="46" y="13"/>
                      </a:cubicBezTo>
                      <a:cubicBezTo>
                        <a:pt x="47" y="13"/>
                        <a:pt x="48" y="14"/>
                        <a:pt x="49" y="14"/>
                      </a:cubicBezTo>
                      <a:cubicBezTo>
                        <a:pt x="50" y="15"/>
                        <a:pt x="52" y="16"/>
                        <a:pt x="53" y="17"/>
                      </a:cubicBezTo>
                      <a:cubicBezTo>
                        <a:pt x="54" y="18"/>
                        <a:pt x="55" y="19"/>
                        <a:pt x="56" y="19"/>
                      </a:cubicBezTo>
                      <a:cubicBezTo>
                        <a:pt x="57" y="20"/>
                        <a:pt x="58" y="21"/>
                        <a:pt x="59" y="22"/>
                      </a:cubicBezTo>
                      <a:cubicBezTo>
                        <a:pt x="60" y="23"/>
                        <a:pt x="61" y="24"/>
                        <a:pt x="63" y="25"/>
                      </a:cubicBezTo>
                      <a:cubicBezTo>
                        <a:pt x="63" y="25"/>
                        <a:pt x="64" y="26"/>
                        <a:pt x="64" y="27"/>
                      </a:cubicBezTo>
                      <a:cubicBezTo>
                        <a:pt x="67" y="29"/>
                        <a:pt x="69" y="31"/>
                        <a:pt x="70" y="33"/>
                      </a:cubicBezTo>
                      <a:cubicBezTo>
                        <a:pt x="71" y="33"/>
                        <a:pt x="71" y="34"/>
                        <a:pt x="71" y="34"/>
                      </a:cubicBezTo>
                      <a:cubicBezTo>
                        <a:pt x="72" y="35"/>
                        <a:pt x="73" y="37"/>
                        <a:pt x="75" y="38"/>
                      </a:cubicBezTo>
                      <a:cubicBezTo>
                        <a:pt x="75" y="39"/>
                        <a:pt x="75" y="39"/>
                        <a:pt x="76" y="40"/>
                      </a:cubicBezTo>
                      <a:cubicBezTo>
                        <a:pt x="76" y="40"/>
                        <a:pt x="76" y="40"/>
                        <a:pt x="77" y="41"/>
                      </a:cubicBezTo>
                      <a:cubicBezTo>
                        <a:pt x="77" y="41"/>
                        <a:pt x="77" y="42"/>
                        <a:pt x="78" y="43"/>
                      </a:cubicBezTo>
                      <a:cubicBezTo>
                        <a:pt x="79" y="44"/>
                        <a:pt x="80" y="46"/>
                        <a:pt x="81" y="47"/>
                      </a:cubicBezTo>
                      <a:cubicBezTo>
                        <a:pt x="81" y="47"/>
                        <a:pt x="81" y="48"/>
                        <a:pt x="81" y="48"/>
                      </a:cubicBezTo>
                      <a:cubicBezTo>
                        <a:pt x="81" y="48"/>
                        <a:pt x="81" y="48"/>
                        <a:pt x="81" y="48"/>
                      </a:cubicBezTo>
                      <a:cubicBezTo>
                        <a:pt x="81" y="48"/>
                        <a:pt x="81" y="48"/>
                        <a:pt x="81" y="48"/>
                      </a:cubicBezTo>
                      <a:cubicBezTo>
                        <a:pt x="83" y="52"/>
                        <a:pt x="85" y="55"/>
                        <a:pt x="86" y="59"/>
                      </a:cubicBezTo>
                      <a:cubicBezTo>
                        <a:pt x="86" y="59"/>
                        <a:pt x="86" y="59"/>
                        <a:pt x="86" y="59"/>
                      </a:cubicBezTo>
                      <a:cubicBezTo>
                        <a:pt x="91" y="70"/>
                        <a:pt x="94" y="83"/>
                        <a:pt x="96" y="95"/>
                      </a:cubicBezTo>
                      <a:cubicBezTo>
                        <a:pt x="96" y="96"/>
                        <a:pt x="96" y="97"/>
                        <a:pt x="96" y="98"/>
                      </a:cubicBezTo>
                      <a:cubicBezTo>
                        <a:pt x="99" y="121"/>
                        <a:pt x="101" y="145"/>
                        <a:pt x="111" y="166"/>
                      </a:cubicBezTo>
                      <a:cubicBezTo>
                        <a:pt x="127" y="199"/>
                        <a:pt x="155" y="216"/>
                        <a:pt x="192" y="216"/>
                      </a:cubicBezTo>
                      <a:cubicBezTo>
                        <a:pt x="192" y="216"/>
                        <a:pt x="356" y="216"/>
                        <a:pt x="356" y="216"/>
                      </a:cubicBezTo>
                      <a:cubicBezTo>
                        <a:pt x="356" y="216"/>
                        <a:pt x="357" y="216"/>
                        <a:pt x="359" y="216"/>
                      </a:cubicBezTo>
                      <a:cubicBezTo>
                        <a:pt x="359" y="216"/>
                        <a:pt x="359" y="216"/>
                        <a:pt x="359" y="216"/>
                      </a:cubicBezTo>
                      <a:cubicBezTo>
                        <a:pt x="361" y="216"/>
                        <a:pt x="362" y="216"/>
                        <a:pt x="362" y="216"/>
                      </a:cubicBezTo>
                      <a:cubicBezTo>
                        <a:pt x="362" y="216"/>
                        <a:pt x="526" y="216"/>
                        <a:pt x="526" y="216"/>
                      </a:cubicBezTo>
                      <a:cubicBezTo>
                        <a:pt x="563" y="216"/>
                        <a:pt x="591" y="199"/>
                        <a:pt x="607" y="166"/>
                      </a:cubicBezTo>
                      <a:cubicBezTo>
                        <a:pt x="618" y="145"/>
                        <a:pt x="619" y="121"/>
                        <a:pt x="622" y="98"/>
                      </a:cubicBezTo>
                      <a:cubicBezTo>
                        <a:pt x="622" y="98"/>
                        <a:pt x="622" y="97"/>
                        <a:pt x="622" y="96"/>
                      </a:cubicBezTo>
                      <a:cubicBezTo>
                        <a:pt x="624" y="83"/>
                        <a:pt x="627" y="71"/>
                        <a:pt x="632" y="59"/>
                      </a:cubicBezTo>
                      <a:cubicBezTo>
                        <a:pt x="633" y="55"/>
                        <a:pt x="635" y="51"/>
                        <a:pt x="637" y="48"/>
                      </a:cubicBezTo>
                      <a:cubicBezTo>
                        <a:pt x="642" y="40"/>
                        <a:pt x="647" y="33"/>
                        <a:pt x="654" y="27"/>
                      </a:cubicBezTo>
                      <a:cubicBezTo>
                        <a:pt x="654" y="26"/>
                        <a:pt x="655" y="25"/>
                        <a:pt x="656" y="25"/>
                      </a:cubicBezTo>
                      <a:cubicBezTo>
                        <a:pt x="657" y="24"/>
                        <a:pt x="658" y="23"/>
                        <a:pt x="659" y="22"/>
                      </a:cubicBezTo>
                      <a:cubicBezTo>
                        <a:pt x="660" y="21"/>
                        <a:pt x="661" y="20"/>
                        <a:pt x="662" y="19"/>
                      </a:cubicBezTo>
                      <a:cubicBezTo>
                        <a:pt x="663" y="19"/>
                        <a:pt x="664" y="18"/>
                        <a:pt x="665" y="17"/>
                      </a:cubicBezTo>
                      <a:cubicBezTo>
                        <a:pt x="667" y="16"/>
                        <a:pt x="668" y="15"/>
                        <a:pt x="669" y="14"/>
                      </a:cubicBezTo>
                      <a:cubicBezTo>
                        <a:pt x="670" y="14"/>
                        <a:pt x="671" y="13"/>
                        <a:pt x="672" y="13"/>
                      </a:cubicBezTo>
                      <a:cubicBezTo>
                        <a:pt x="674" y="12"/>
                        <a:pt x="676" y="10"/>
                        <a:pt x="679" y="9"/>
                      </a:cubicBezTo>
                      <a:cubicBezTo>
                        <a:pt x="691" y="4"/>
                        <a:pt x="705" y="0"/>
                        <a:pt x="719" y="0"/>
                      </a:cubicBezTo>
                      <a:cubicBezTo>
                        <a:pt x="718" y="0"/>
                        <a:pt x="717" y="0"/>
                        <a:pt x="716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en-GB" sz="1800" dirty="0">
                    <a:latin typeface="Elsie" panose="02000000000000000000" charset="0"/>
                    <a:ea typeface="Elsie" panose="02000000000000000000" charset="0"/>
                    <a:cs typeface="Elsie" panose="02000000000000000000" charset="0"/>
                  </a:endParaRPr>
                </a:p>
              </p:txBody>
            </p:sp>
          </p:grpSp>
          <p:grpSp>
            <p:nvGrpSpPr>
              <p:cNvPr id="21" name="组合 26"/>
              <p:cNvGrpSpPr/>
              <p:nvPr/>
            </p:nvGrpSpPr>
            <p:grpSpPr>
              <a:xfrm>
                <a:off x="6890469" y="1776357"/>
                <a:ext cx="1300890" cy="1482356"/>
                <a:chOff x="7059550" y="1776357"/>
                <a:chExt cx="1071321" cy="1482356"/>
              </a:xfrm>
            </p:grpSpPr>
            <p:sp>
              <p:nvSpPr>
                <p:cNvPr id="22" name="矩形 27"/>
                <p:cNvSpPr/>
                <p:nvPr/>
              </p:nvSpPr>
              <p:spPr>
                <a:xfrm>
                  <a:off x="7064070" y="1776357"/>
                  <a:ext cx="1066801" cy="10613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733">
                    <a:cs typeface="Elsie" panose="02000000000000000000" charset="0"/>
                  </a:endParaRPr>
                </a:p>
              </p:txBody>
            </p:sp>
            <p:sp>
              <p:nvSpPr>
                <p:cNvPr id="24" name="矩形 28"/>
                <p:cNvSpPr/>
                <p:nvPr/>
              </p:nvSpPr>
              <p:spPr>
                <a:xfrm>
                  <a:off x="7059550" y="3152577"/>
                  <a:ext cx="1066800" cy="106136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733">
                    <a:cs typeface="Elsie" panose="02000000000000000000" charset="0"/>
                  </a:endParaRPr>
                </a:p>
              </p:txBody>
            </p:sp>
          </p:grpSp>
        </p:grpSp>
        <p:grpSp>
          <p:nvGrpSpPr>
            <p:cNvPr id="15" name="组合 19"/>
            <p:cNvGrpSpPr/>
            <p:nvPr/>
          </p:nvGrpSpPr>
          <p:grpSpPr>
            <a:xfrm>
              <a:off x="7454849" y="-164141"/>
              <a:ext cx="2398363" cy="5478512"/>
              <a:chOff x="7454849" y="-164141"/>
              <a:chExt cx="2398363" cy="5478512"/>
            </a:xfrm>
          </p:grpSpPr>
          <p:sp>
            <p:nvSpPr>
              <p:cNvPr id="16" name="矩形 20"/>
              <p:cNvSpPr/>
              <p:nvPr/>
            </p:nvSpPr>
            <p:spPr>
              <a:xfrm>
                <a:off x="7454849" y="-21430"/>
                <a:ext cx="533401" cy="51435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3733">
                  <a:cs typeface="Elsie" panose="02000000000000000000" charset="0"/>
                </a:endParaRPr>
              </a:p>
            </p:txBody>
          </p:sp>
          <p:sp>
            <p:nvSpPr>
              <p:cNvPr id="19" name="矩形 21"/>
              <p:cNvSpPr/>
              <p:nvPr/>
            </p:nvSpPr>
            <p:spPr>
              <a:xfrm>
                <a:off x="7634745" y="-164141"/>
                <a:ext cx="2218467" cy="5478512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th-TH" altLang="zh-CN" sz="2000" b="1" dirty="0">
                    <a:solidFill>
                      <a:schemeClr val="bg1"/>
                    </a:solidFill>
                    <a:latin typeface="TH K2D July8" panose="02000506000000020004" pitchFamily="2" charset="-34"/>
                    <a:cs typeface="TH K2D July8" panose="02000506000000020004" pitchFamily="2" charset="-34"/>
                  </a:rPr>
                  <a:t>การยื่นแบบคำ</a:t>
                </a:r>
                <a:r>
                  <a:rPr lang="th-TH" altLang="zh-CN" sz="2000" b="1" dirty="0">
                    <a:solidFill>
                      <a:schemeClr val="bg1"/>
                    </a:solidFill>
                    <a:latin typeface="TH K2D July8" panose="02000506000000020004" pitchFamily="2" charset="-34"/>
                    <a:ea typeface="Montserrat" panose="00000500000000000000" charset="0"/>
                    <a:cs typeface="TH K2D July8" panose="02000506000000020004" pitchFamily="2" charset="-34"/>
                  </a:rPr>
                  <a:t>ขอทุกประเภท ให้นำหลักฐานแสดงตนของผู้มีอำนาจลงนามในแบบคำขอ</a:t>
                </a:r>
                <a:br>
                  <a:rPr lang="th-TH" altLang="zh-CN" sz="2000" b="1" dirty="0">
                    <a:solidFill>
                      <a:schemeClr val="bg1"/>
                    </a:solidFill>
                    <a:latin typeface="TH K2D July8" panose="02000506000000020004" pitchFamily="2" charset="-34"/>
                    <a:ea typeface="Montserrat" panose="00000500000000000000" charset="0"/>
                    <a:cs typeface="TH K2D July8" panose="02000506000000020004" pitchFamily="2" charset="-34"/>
                  </a:rPr>
                </a:br>
                <a:r>
                  <a:rPr lang="th-TH" altLang="zh-CN" sz="2000" b="1" dirty="0">
                    <a:solidFill>
                      <a:schemeClr val="bg1"/>
                    </a:solidFill>
                    <a:latin typeface="TH K2D July8" panose="02000506000000020004" pitchFamily="2" charset="-34"/>
                    <a:ea typeface="Montserrat" panose="00000500000000000000" charset="0"/>
                    <a:cs typeface="TH K2D July8" panose="02000506000000020004" pitchFamily="2" charset="-34"/>
                  </a:rPr>
                  <a:t>มาแสดงประกอบการยื่น ดังนี้</a:t>
                </a:r>
                <a:endParaRPr lang="zh-CN" altLang="en-US" sz="2000" b="1" dirty="0">
                  <a:solidFill>
                    <a:schemeClr val="bg1"/>
                  </a:solidFill>
                  <a:cs typeface="Elsie" panose="02000000000000000000" charset="0"/>
                </a:endParaRPr>
              </a:p>
            </p:txBody>
          </p:sp>
        </p:grpSp>
      </p:grp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5210278" y="994495"/>
            <a:ext cx="5523170" cy="1314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2824" tIns="41411" rIns="82824" bIns="41411">
            <a:spAutoFit/>
          </a:bodyPr>
          <a:lstStyle/>
          <a:p>
            <a:pPr algn="thaiDist"/>
            <a:r>
              <a:rPr lang="th-TH" altLang="zh-CN" sz="2000" dirty="0"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ให้ยื่นแบบคำขอ แบบแนบคำขอและหลักฐานประกอบตามแบบแนบท้ายประกาศกรมศุลกากรที่ 188/2564 ลงวันที่ 8 ธันวาคม 2564  ณ ฝ่ายทะเบียนตัวแทนออกของ กองมาตรฐานพิธีการและราคาศุลกากร หรือ สำนักงานศุลกากร หรือด่านศุลกากร</a:t>
            </a:r>
            <a:endParaRPr lang="zh-CN" altLang="en-US" sz="1400" dirty="0">
              <a:solidFill>
                <a:schemeClr val="bg1"/>
              </a:solidFill>
              <a:latin typeface="Montserrat" panose="00000500000000000000" charset="0"/>
              <a:ea typeface="Montserrat" panose="00000500000000000000" charset="0"/>
              <a:cs typeface="Montserrat" panose="00000500000000000000" charset="0"/>
            </a:endParaRPr>
          </a:p>
        </p:txBody>
      </p:sp>
      <p:sp>
        <p:nvSpPr>
          <p:cNvPr id="5" name="เครื่องหมายบั้ง 4"/>
          <p:cNvSpPr/>
          <p:nvPr/>
        </p:nvSpPr>
        <p:spPr>
          <a:xfrm>
            <a:off x="4291118" y="1319252"/>
            <a:ext cx="245916" cy="35529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0" name="เครื่องหมายบั้ง 29"/>
          <p:cNvSpPr/>
          <p:nvPr/>
        </p:nvSpPr>
        <p:spPr>
          <a:xfrm>
            <a:off x="4072863" y="1319252"/>
            <a:ext cx="245916" cy="35529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1" name="เครื่องหมายบั้ง 30"/>
          <p:cNvSpPr/>
          <p:nvPr/>
        </p:nvSpPr>
        <p:spPr>
          <a:xfrm>
            <a:off x="4491804" y="1319252"/>
            <a:ext cx="245916" cy="35529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4" name="矩形 18"/>
          <p:cNvSpPr/>
          <p:nvPr/>
        </p:nvSpPr>
        <p:spPr>
          <a:xfrm>
            <a:off x="430381" y="4088238"/>
            <a:ext cx="4331821" cy="249461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defTabSz="866140">
              <a:defRPr/>
            </a:pP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1. บัตรประจำตัวประชาชนหรือหนังสือเดินทาง </a:t>
            </a:r>
            <a:r>
              <a:rPr lang="en-US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(Passport) </a:t>
            </a: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หรือใบอนุญาตขับขี่ </a:t>
            </a:r>
            <a:b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2. หากไม่มีให้ใช้สำเนาบัตรประจำตัวประชาชน โดยให้ทนายความผู้ทำคำรับรองลายมือชื่อและเอกสาร </a:t>
            </a:r>
            <a:r>
              <a:rPr lang="en-US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(Notarial Services Attorney) </a:t>
            </a: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เป็นผู้ลงนามรับรอง ซึ่งรับรองให้</a:t>
            </a:r>
            <a:b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ไม่เกิน 1 เดือน และแนบสำเนาหนังสือรับรองการขึ้นทะเบียนเป็นทนายความผู้ทำคำรับรองลายมือชื่อและเอกสาร ซึ่งได้รับรองสำเนาถูกต้องแล้ว</a:t>
            </a:r>
            <a:endParaRPr lang="zh-CN" altLang="en-US" sz="1800" b="1" dirty="0">
              <a:solidFill>
                <a:schemeClr val="tx1">
                  <a:lumMod val="75000"/>
                </a:schemeClr>
              </a:solidFill>
              <a:latin typeface="Montserrat Alternates SemiBold" panose="00000700000000000000" charset="0"/>
              <a:ea typeface="Montserrat Alternates SemiBold" panose="00000700000000000000" charset="0"/>
              <a:cs typeface="Montserrat Alternates SemiBold" panose="00000700000000000000" charset="0"/>
            </a:endParaRPr>
          </a:p>
        </p:txBody>
      </p:sp>
      <p:sp>
        <p:nvSpPr>
          <p:cNvPr id="57" name="สี่เหลี่ยมผืนผ้า 56"/>
          <p:cNvSpPr/>
          <p:nvPr/>
        </p:nvSpPr>
        <p:spPr>
          <a:xfrm>
            <a:off x="430380" y="3451807"/>
            <a:ext cx="4331821" cy="589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บุคคลไทย</a:t>
            </a:r>
          </a:p>
        </p:txBody>
      </p:sp>
      <p:sp>
        <p:nvSpPr>
          <p:cNvPr id="58" name="สี่เหลี่ยมผืนผ้า 57"/>
          <p:cNvSpPr/>
          <p:nvPr/>
        </p:nvSpPr>
        <p:spPr>
          <a:xfrm>
            <a:off x="4994910" y="3482503"/>
            <a:ext cx="6743700" cy="589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บุคคลต่างด้าว</a:t>
            </a:r>
          </a:p>
        </p:txBody>
      </p:sp>
      <p:sp>
        <p:nvSpPr>
          <p:cNvPr id="59" name="矩形 18"/>
          <p:cNvSpPr/>
          <p:nvPr/>
        </p:nvSpPr>
        <p:spPr>
          <a:xfrm>
            <a:off x="4994910" y="4122303"/>
            <a:ext cx="6743700" cy="247341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rmAutofit/>
          </a:bodyPr>
          <a:lstStyle/>
          <a:p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1. หนังสือเดินทาง </a:t>
            </a:r>
            <a:r>
              <a:rPr lang="en-US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(Passport) </a:t>
            </a: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หรือใบสำคัญประจำตัวคนต่างด้าว</a:t>
            </a:r>
          </a:p>
          <a:p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2. สำเนาหนังสือเดินทาง </a:t>
            </a:r>
            <a:r>
              <a:rPr lang="en-US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(Passport) </a:t>
            </a: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หรือสำเนาใบสำคัญประจำตัวคนต่างด้าว โดย</a:t>
            </a:r>
          </a:p>
          <a:p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   2.1 ให้ </a:t>
            </a:r>
            <a:r>
              <a:rPr lang="en-US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Notary Public </a:t>
            </a: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ที่เชื่อถือได้หรือสถานทูตตามสัญชาติของบุคคลนั้นเป็นผู้รับรอง ซึ่งรับรองให้ไม่เกิน 6 เดือน หรือ</a:t>
            </a:r>
          </a:p>
          <a:p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   2.2 ให้ทนายความผู้ทำคำรับรองลายมือชื่อและเอกสาร </a:t>
            </a:r>
            <a:r>
              <a:rPr lang="en-US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(Notarial Services Attorney) </a:t>
            </a:r>
            <a: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เป็นผู้ลงนามรับรอง ซึ่งรับรองให้ไม่เกิน 1 เดือน และแนบสำเนาหนังสือรับรองการขึ้นทะเบียนเป็นทนายความผู้ทำคำรับรองลายมือชื่อและเอกสาร ซึ่งได้รับรองสำเนาถูกต้องแล้ว</a:t>
            </a:r>
            <a:br>
              <a:rPr lang="th-TH" altLang="zh-CN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endParaRPr lang="zh-CN" altLang="en-US" sz="1200" dirty="0">
              <a:solidFill>
                <a:schemeClr val="tx1">
                  <a:lumMod val="75000"/>
                </a:schemeClr>
              </a:solidFill>
              <a:latin typeface="Montserrat Alternates SemiBold" panose="00000700000000000000" charset="0"/>
              <a:ea typeface="Montserrat Alternates SemiBold" panose="00000700000000000000" charset="0"/>
              <a:cs typeface="Montserrat Alternates SemiBold" panose="000007000000000000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9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圆角矩形 23"/>
          <p:cNvSpPr/>
          <p:nvPr/>
        </p:nvSpPr>
        <p:spPr bwMode="auto">
          <a:xfrm>
            <a:off x="4618139" y="1914879"/>
            <a:ext cx="7063943" cy="880175"/>
          </a:xfrm>
          <a:prstGeom prst="roundRect">
            <a:avLst>
              <a:gd name="adj" fmla="val 5070"/>
            </a:avLst>
          </a:prstGeom>
          <a:solidFill>
            <a:srgbClr val="478FD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sp>
        <p:nvSpPr>
          <p:cNvPr id="39" name="矩形 24"/>
          <p:cNvSpPr>
            <a:spLocks noChangeArrowheads="1"/>
          </p:cNvSpPr>
          <p:nvPr/>
        </p:nvSpPr>
        <p:spPr bwMode="auto">
          <a:xfrm>
            <a:off x="4756596" y="2011222"/>
            <a:ext cx="6796662" cy="6376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2824" tIns="41411" rIns="82824" bIns="41411">
            <a:spAutoFit/>
          </a:bodyPr>
          <a:lstStyle/>
          <a:p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ส่งข้อมูลพร้อมลงลายมือชื่ออิเล็กทรอนิกส์ </a:t>
            </a:r>
            <a:r>
              <a:rPr lang="en-US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(Digital Signature) </a:t>
            </a:r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ของเจ้าของลายมือชื่อ เข้าสู่ระบบคอมพิวเตอร์ของศุลกากรทางอิเล็กทรอนิกส์กำหนดแทนการยื่นเอกสาร</a:t>
            </a:r>
          </a:p>
        </p:txBody>
      </p:sp>
      <p:grpSp>
        <p:nvGrpSpPr>
          <p:cNvPr id="13" name="组合 13">
            <a:extLst>
              <a:ext uri="{FF2B5EF4-FFF2-40B4-BE49-F238E27FC236}">
                <a16:creationId xmlns:a16="http://schemas.microsoft.com/office/drawing/2014/main" id="{C578368E-CA1B-41E0-95CA-E2B9FD777D53}"/>
              </a:ext>
            </a:extLst>
          </p:cNvPr>
          <p:cNvGrpSpPr/>
          <p:nvPr/>
        </p:nvGrpSpPr>
        <p:grpSpPr bwMode="auto">
          <a:xfrm>
            <a:off x="633930" y="369535"/>
            <a:ext cx="2880784" cy="2080682"/>
            <a:chOff x="5629385" y="1494189"/>
            <a:chExt cx="2160203" cy="1559981"/>
          </a:xfrm>
        </p:grpSpPr>
        <p:sp>
          <p:nvSpPr>
            <p:cNvPr id="14" name="MH_SubTitle_3">
              <a:extLst>
                <a:ext uri="{FF2B5EF4-FFF2-40B4-BE49-F238E27FC236}">
                  <a16:creationId xmlns:a16="http://schemas.microsoft.com/office/drawing/2014/main" id="{8C890051-481F-4F67-9881-277376D259B7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5629385" y="1494189"/>
              <a:ext cx="2160203" cy="155998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15" name="MH_Other_14">
              <a:extLst>
                <a:ext uri="{FF2B5EF4-FFF2-40B4-BE49-F238E27FC236}">
                  <a16:creationId xmlns:a16="http://schemas.microsoft.com/office/drawing/2014/main" id="{CD79DB2C-0682-4FF8-812E-196002DC351F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367441" y="1568776"/>
              <a:ext cx="682503" cy="66811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17" name="MH_Other_5">
            <a:extLst>
              <a:ext uri="{FF2B5EF4-FFF2-40B4-BE49-F238E27FC236}">
                <a16:creationId xmlns:a16="http://schemas.microsoft.com/office/drawing/2014/main" id="{B18107CC-FF16-4613-896F-1B81E16964C8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870063" y="746368"/>
            <a:ext cx="406400" cy="281517"/>
          </a:xfrm>
          <a:custGeom>
            <a:avLst/>
            <a:gdLst>
              <a:gd name="T0" fmla="*/ 2147483646 w 6190"/>
              <a:gd name="T1" fmla="*/ 2147483646 h 4291"/>
              <a:gd name="T2" fmla="*/ 2147483646 w 6190"/>
              <a:gd name="T3" fmla="*/ 2147483646 h 4291"/>
              <a:gd name="T4" fmla="*/ 2147483646 w 6190"/>
              <a:gd name="T5" fmla="*/ 2147483646 h 4291"/>
              <a:gd name="T6" fmla="*/ 2147483646 w 6190"/>
              <a:gd name="T7" fmla="*/ 2147483646 h 4291"/>
              <a:gd name="T8" fmla="*/ 2147483646 w 6190"/>
              <a:gd name="T9" fmla="*/ 2147483646 h 4291"/>
              <a:gd name="T10" fmla="*/ 2147483646 w 6190"/>
              <a:gd name="T11" fmla="*/ 2147483646 h 4291"/>
              <a:gd name="T12" fmla="*/ 2147483646 w 6190"/>
              <a:gd name="T13" fmla="*/ 2147483646 h 4291"/>
              <a:gd name="T14" fmla="*/ 2147483646 w 6190"/>
              <a:gd name="T15" fmla="*/ 2147483646 h 4291"/>
              <a:gd name="T16" fmla="*/ 2147483646 w 6190"/>
              <a:gd name="T17" fmla="*/ 2147483646 h 4291"/>
              <a:gd name="T18" fmla="*/ 2147483646 w 6190"/>
              <a:gd name="T19" fmla="*/ 2147483646 h 4291"/>
              <a:gd name="T20" fmla="*/ 2147483646 w 6190"/>
              <a:gd name="T21" fmla="*/ 2147483646 h 4291"/>
              <a:gd name="T22" fmla="*/ 2147483646 w 6190"/>
              <a:gd name="T23" fmla="*/ 2147483646 h 4291"/>
              <a:gd name="T24" fmla="*/ 2147483646 w 6190"/>
              <a:gd name="T25" fmla="*/ 2147483646 h 4291"/>
              <a:gd name="T26" fmla="*/ 2147483646 w 6190"/>
              <a:gd name="T27" fmla="*/ 2147483646 h 4291"/>
              <a:gd name="T28" fmla="*/ 2147483646 w 6190"/>
              <a:gd name="T29" fmla="*/ 2147483646 h 4291"/>
              <a:gd name="T30" fmla="*/ 2147483646 w 6190"/>
              <a:gd name="T31" fmla="*/ 2147483646 h 4291"/>
              <a:gd name="T32" fmla="*/ 2147483646 w 6190"/>
              <a:gd name="T33" fmla="*/ 2147483646 h 4291"/>
              <a:gd name="T34" fmla="*/ 2147483646 w 6190"/>
              <a:gd name="T35" fmla="*/ 2147483646 h 4291"/>
              <a:gd name="T36" fmla="*/ 2147483646 w 6190"/>
              <a:gd name="T37" fmla="*/ 2147483646 h 4291"/>
              <a:gd name="T38" fmla="*/ 2147483646 w 6190"/>
              <a:gd name="T39" fmla="*/ 2147483646 h 4291"/>
              <a:gd name="T40" fmla="*/ 2147483646 w 6190"/>
              <a:gd name="T41" fmla="*/ 2147483646 h 4291"/>
              <a:gd name="T42" fmla="*/ 2147483646 w 6190"/>
              <a:gd name="T43" fmla="*/ 2147483646 h 4291"/>
              <a:gd name="T44" fmla="*/ 2147483646 w 6190"/>
              <a:gd name="T45" fmla="*/ 2147483646 h 4291"/>
              <a:gd name="T46" fmla="*/ 2147483646 w 6190"/>
              <a:gd name="T47" fmla="*/ 2147483646 h 4291"/>
              <a:gd name="T48" fmla="*/ 2147483646 w 6190"/>
              <a:gd name="T49" fmla="*/ 2147483646 h 4291"/>
              <a:gd name="T50" fmla="*/ 0 w 6190"/>
              <a:gd name="T51" fmla="*/ 2147483646 h 4291"/>
              <a:gd name="T52" fmla="*/ 0 w 6190"/>
              <a:gd name="T53" fmla="*/ 2147483646 h 4291"/>
              <a:gd name="T54" fmla="*/ 2147483646 w 6190"/>
              <a:gd name="T55" fmla="*/ 2147483646 h 4291"/>
              <a:gd name="T56" fmla="*/ 2147483646 w 6190"/>
              <a:gd name="T57" fmla="*/ 2147483646 h 4291"/>
              <a:gd name="T58" fmla="*/ 2147483646 w 6190"/>
              <a:gd name="T59" fmla="*/ 0 h 4291"/>
              <a:gd name="T60" fmla="*/ 2147483646 w 6190"/>
              <a:gd name="T61" fmla="*/ 2147483646 h 4291"/>
              <a:gd name="T62" fmla="*/ 2147483646 w 6190"/>
              <a:gd name="T63" fmla="*/ 2147483646 h 4291"/>
              <a:gd name="T64" fmla="*/ 2147483646 w 6190"/>
              <a:gd name="T65" fmla="*/ 2147483646 h 4291"/>
              <a:gd name="T66" fmla="*/ 2147483646 w 6190"/>
              <a:gd name="T67" fmla="*/ 2147483646 h 4291"/>
              <a:gd name="T68" fmla="*/ 2147483646 w 6190"/>
              <a:gd name="T69" fmla="*/ 2147483646 h 4291"/>
              <a:gd name="T70" fmla="*/ 2147483646 w 6190"/>
              <a:gd name="T71" fmla="*/ 2147483646 h 4291"/>
              <a:gd name="T72" fmla="*/ 2147483646 w 6190"/>
              <a:gd name="T73" fmla="*/ 2147483646 h 4291"/>
              <a:gd name="T74" fmla="*/ 2147483646 w 6190"/>
              <a:gd name="T75" fmla="*/ 2147483646 h 4291"/>
              <a:gd name="T76" fmla="*/ 2147483646 w 6190"/>
              <a:gd name="T77" fmla="*/ 2147483646 h 4291"/>
              <a:gd name="T78" fmla="*/ 2147483646 w 6190"/>
              <a:gd name="T79" fmla="*/ 2147483646 h 4291"/>
              <a:gd name="T80" fmla="*/ 2147483646 w 6190"/>
              <a:gd name="T81" fmla="*/ 2147483646 h 4291"/>
              <a:gd name="T82" fmla="*/ 2147483646 w 6190"/>
              <a:gd name="T83" fmla="*/ 2147483646 h 4291"/>
              <a:gd name="T84" fmla="*/ 2147483646 w 6190"/>
              <a:gd name="T85" fmla="*/ 2147483646 h 4291"/>
              <a:gd name="T86" fmla="*/ 2147483646 w 6190"/>
              <a:gd name="T87" fmla="*/ 2147483646 h 4291"/>
              <a:gd name="T88" fmla="*/ 2147483646 w 6190"/>
              <a:gd name="T89" fmla="*/ 2147483646 h 4291"/>
              <a:gd name="T90" fmla="*/ 2147483646 w 6190"/>
              <a:gd name="T91" fmla="*/ 2147483646 h 4291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6190" h="4291">
                <a:moveTo>
                  <a:pt x="179" y="508"/>
                </a:moveTo>
                <a:lnTo>
                  <a:pt x="4027" y="508"/>
                </a:lnTo>
                <a:lnTo>
                  <a:pt x="4206" y="508"/>
                </a:lnTo>
                <a:lnTo>
                  <a:pt x="4206" y="688"/>
                </a:lnTo>
                <a:lnTo>
                  <a:pt x="4206" y="3418"/>
                </a:lnTo>
                <a:lnTo>
                  <a:pt x="4206" y="3598"/>
                </a:lnTo>
                <a:lnTo>
                  <a:pt x="4027" y="3598"/>
                </a:lnTo>
                <a:lnTo>
                  <a:pt x="2568" y="3598"/>
                </a:lnTo>
                <a:lnTo>
                  <a:pt x="2568" y="3721"/>
                </a:lnTo>
                <a:lnTo>
                  <a:pt x="2634" y="3731"/>
                </a:lnTo>
                <a:lnTo>
                  <a:pt x="2698" y="3740"/>
                </a:lnTo>
                <a:lnTo>
                  <a:pt x="2764" y="3752"/>
                </a:lnTo>
                <a:lnTo>
                  <a:pt x="2829" y="3765"/>
                </a:lnTo>
                <a:lnTo>
                  <a:pt x="2895" y="3779"/>
                </a:lnTo>
                <a:lnTo>
                  <a:pt x="2961" y="3794"/>
                </a:lnTo>
                <a:lnTo>
                  <a:pt x="3026" y="3811"/>
                </a:lnTo>
                <a:lnTo>
                  <a:pt x="3092" y="3829"/>
                </a:lnTo>
                <a:lnTo>
                  <a:pt x="3157" y="3848"/>
                </a:lnTo>
                <a:lnTo>
                  <a:pt x="3223" y="3868"/>
                </a:lnTo>
                <a:lnTo>
                  <a:pt x="3288" y="3891"/>
                </a:lnTo>
                <a:lnTo>
                  <a:pt x="3354" y="3914"/>
                </a:lnTo>
                <a:lnTo>
                  <a:pt x="3419" y="3938"/>
                </a:lnTo>
                <a:lnTo>
                  <a:pt x="3485" y="3965"/>
                </a:lnTo>
                <a:lnTo>
                  <a:pt x="3550" y="3993"/>
                </a:lnTo>
                <a:lnTo>
                  <a:pt x="3616" y="4021"/>
                </a:lnTo>
                <a:lnTo>
                  <a:pt x="3616" y="4291"/>
                </a:lnTo>
                <a:lnTo>
                  <a:pt x="632" y="4291"/>
                </a:lnTo>
                <a:lnTo>
                  <a:pt x="632" y="4021"/>
                </a:lnTo>
                <a:lnTo>
                  <a:pt x="696" y="3995"/>
                </a:lnTo>
                <a:lnTo>
                  <a:pt x="758" y="3970"/>
                </a:lnTo>
                <a:lnTo>
                  <a:pt x="822" y="3946"/>
                </a:lnTo>
                <a:lnTo>
                  <a:pt x="885" y="3924"/>
                </a:lnTo>
                <a:lnTo>
                  <a:pt x="949" y="3901"/>
                </a:lnTo>
                <a:lnTo>
                  <a:pt x="1013" y="3881"/>
                </a:lnTo>
                <a:lnTo>
                  <a:pt x="1075" y="3861"/>
                </a:lnTo>
                <a:lnTo>
                  <a:pt x="1139" y="3843"/>
                </a:lnTo>
                <a:lnTo>
                  <a:pt x="1203" y="3825"/>
                </a:lnTo>
                <a:lnTo>
                  <a:pt x="1266" y="3809"/>
                </a:lnTo>
                <a:lnTo>
                  <a:pt x="1330" y="3793"/>
                </a:lnTo>
                <a:lnTo>
                  <a:pt x="1394" y="3779"/>
                </a:lnTo>
                <a:lnTo>
                  <a:pt x="1456" y="3765"/>
                </a:lnTo>
                <a:lnTo>
                  <a:pt x="1520" y="3753"/>
                </a:lnTo>
                <a:lnTo>
                  <a:pt x="1584" y="3743"/>
                </a:lnTo>
                <a:lnTo>
                  <a:pt x="1647" y="3733"/>
                </a:lnTo>
                <a:lnTo>
                  <a:pt x="1647" y="3598"/>
                </a:lnTo>
                <a:lnTo>
                  <a:pt x="179" y="3598"/>
                </a:lnTo>
                <a:lnTo>
                  <a:pt x="0" y="3598"/>
                </a:lnTo>
                <a:lnTo>
                  <a:pt x="0" y="3418"/>
                </a:lnTo>
                <a:lnTo>
                  <a:pt x="0" y="688"/>
                </a:lnTo>
                <a:lnTo>
                  <a:pt x="0" y="508"/>
                </a:lnTo>
                <a:lnTo>
                  <a:pt x="179" y="508"/>
                </a:lnTo>
                <a:close/>
                <a:moveTo>
                  <a:pt x="4438" y="4291"/>
                </a:moveTo>
                <a:lnTo>
                  <a:pt x="6190" y="4291"/>
                </a:lnTo>
                <a:lnTo>
                  <a:pt x="6190" y="0"/>
                </a:lnTo>
                <a:lnTo>
                  <a:pt x="4438" y="0"/>
                </a:lnTo>
                <a:lnTo>
                  <a:pt x="4438" y="4291"/>
                </a:lnTo>
                <a:close/>
                <a:moveTo>
                  <a:pt x="4659" y="374"/>
                </a:moveTo>
                <a:lnTo>
                  <a:pt x="6000" y="374"/>
                </a:lnTo>
                <a:lnTo>
                  <a:pt x="6000" y="791"/>
                </a:lnTo>
                <a:lnTo>
                  <a:pt x="4659" y="791"/>
                </a:lnTo>
                <a:lnTo>
                  <a:pt x="4659" y="374"/>
                </a:lnTo>
                <a:close/>
                <a:moveTo>
                  <a:pt x="4659" y="1025"/>
                </a:moveTo>
                <a:lnTo>
                  <a:pt x="6000" y="1025"/>
                </a:lnTo>
                <a:lnTo>
                  <a:pt x="6000" y="1444"/>
                </a:lnTo>
                <a:lnTo>
                  <a:pt x="4659" y="1444"/>
                </a:lnTo>
                <a:lnTo>
                  <a:pt x="4659" y="1025"/>
                </a:lnTo>
                <a:close/>
                <a:moveTo>
                  <a:pt x="4652" y="1798"/>
                </a:moveTo>
                <a:lnTo>
                  <a:pt x="5102" y="1798"/>
                </a:lnTo>
                <a:lnTo>
                  <a:pt x="5102" y="2121"/>
                </a:lnTo>
                <a:lnTo>
                  <a:pt x="4652" y="2121"/>
                </a:lnTo>
                <a:lnTo>
                  <a:pt x="4652" y="1798"/>
                </a:lnTo>
                <a:close/>
                <a:moveTo>
                  <a:pt x="4652" y="2317"/>
                </a:moveTo>
                <a:lnTo>
                  <a:pt x="5102" y="2317"/>
                </a:lnTo>
                <a:lnTo>
                  <a:pt x="5102" y="2640"/>
                </a:lnTo>
                <a:lnTo>
                  <a:pt x="4652" y="2640"/>
                </a:lnTo>
                <a:lnTo>
                  <a:pt x="4652" y="2317"/>
                </a:lnTo>
                <a:close/>
                <a:moveTo>
                  <a:pt x="3847" y="868"/>
                </a:moveTo>
                <a:lnTo>
                  <a:pt x="359" y="868"/>
                </a:lnTo>
                <a:lnTo>
                  <a:pt x="359" y="3238"/>
                </a:lnTo>
                <a:lnTo>
                  <a:pt x="3847" y="3238"/>
                </a:lnTo>
                <a:lnTo>
                  <a:pt x="3847" y="86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defTabSz="1219110">
              <a:defRPr/>
            </a:pPr>
            <a:endParaRPr lang="zh-CN" altLang="en-US" sz="1353" kern="0">
              <a:solidFill>
                <a:schemeClr val="tx1">
                  <a:lumMod val="65000"/>
                  <a:lumOff val="35000"/>
                </a:schemeClr>
              </a:solidFill>
              <a:latin typeface="Noto Serif CJK SC" panose="02020400000000000000" pitchFamily="18" charset="-122"/>
              <a:ea typeface="FZHei-B01S" panose="02010601030101010101" pitchFamily="2" charset="-122"/>
              <a:sym typeface="Noto Serif CJK SC" panose="02020400000000000000" pitchFamily="18" charset="-122"/>
            </a:endParaRPr>
          </a:p>
        </p:txBody>
      </p:sp>
      <p:sp>
        <p:nvSpPr>
          <p:cNvPr id="18" name="矩形 32"/>
          <p:cNvSpPr>
            <a:spLocks noChangeArrowheads="1"/>
          </p:cNvSpPr>
          <p:nvPr/>
        </p:nvSpPr>
        <p:spPr bwMode="auto">
          <a:xfrm>
            <a:off x="680293" y="1305235"/>
            <a:ext cx="2733689" cy="1006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defRPr/>
            </a:pPr>
            <a: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ลงทะเบียนผ่านระบบลงทะเบียน</a:t>
            </a:r>
            <a:b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ผู้มาติดต่อออนไลน์ทางเว็บไซต์</a:t>
            </a:r>
            <a:b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2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กรมศุลกากร</a:t>
            </a:r>
            <a:endParaRPr lang="zh-CN" altLang="en-US" sz="2000" b="1" dirty="0">
              <a:solidFill>
                <a:schemeClr val="accent2">
                  <a:lumMod val="50000"/>
                </a:schemeClr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19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038183" y="1230735"/>
            <a:ext cx="432367" cy="432489"/>
          </a:xfrm>
          <a:prstGeom prst="ellipse">
            <a:avLst/>
          </a:prstGeom>
          <a:solidFill>
            <a:srgbClr val="5C9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1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2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038677" y="2163958"/>
            <a:ext cx="432367" cy="432489"/>
          </a:xfrm>
          <a:prstGeom prst="ellipse">
            <a:avLst/>
          </a:prstGeom>
          <a:solidFill>
            <a:srgbClr val="448D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2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4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038183" y="3097181"/>
            <a:ext cx="432367" cy="432489"/>
          </a:xfrm>
          <a:prstGeom prst="ellipse">
            <a:avLst/>
          </a:prstGeom>
          <a:solidFill>
            <a:srgbClr val="328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3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5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038182" y="4206122"/>
            <a:ext cx="432367" cy="43248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4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26" name="圆角矩形 23"/>
          <p:cNvSpPr/>
          <p:nvPr/>
        </p:nvSpPr>
        <p:spPr bwMode="auto">
          <a:xfrm>
            <a:off x="4618139" y="2883759"/>
            <a:ext cx="7063943" cy="880175"/>
          </a:xfrm>
          <a:prstGeom prst="roundRect">
            <a:avLst>
              <a:gd name="adj" fmla="val 5070"/>
            </a:avLst>
          </a:prstGeom>
          <a:solidFill>
            <a:srgbClr val="2E76B8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sp>
        <p:nvSpPr>
          <p:cNvPr id="27" name="圆角矩形 23"/>
          <p:cNvSpPr/>
          <p:nvPr/>
        </p:nvSpPr>
        <p:spPr bwMode="auto">
          <a:xfrm>
            <a:off x="4618139" y="872401"/>
            <a:ext cx="7063943" cy="959162"/>
          </a:xfrm>
          <a:prstGeom prst="roundRect">
            <a:avLst>
              <a:gd name="adj" fmla="val 5070"/>
            </a:avLst>
          </a:prstGeom>
          <a:solidFill>
            <a:srgbClr val="69A4D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sp>
        <p:nvSpPr>
          <p:cNvPr id="28" name="圆角矩形 23"/>
          <p:cNvSpPr/>
          <p:nvPr/>
        </p:nvSpPr>
        <p:spPr bwMode="auto">
          <a:xfrm>
            <a:off x="4618139" y="3865745"/>
            <a:ext cx="7063943" cy="1290330"/>
          </a:xfrm>
          <a:prstGeom prst="roundRect">
            <a:avLst>
              <a:gd name="adj" fmla="val 5070"/>
            </a:avLst>
          </a:prstGeom>
          <a:solidFill>
            <a:srgbClr val="266196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sp>
        <p:nvSpPr>
          <p:cNvPr id="21" name="矩形 24"/>
          <p:cNvSpPr>
            <a:spLocks noChangeArrowheads="1"/>
          </p:cNvSpPr>
          <p:nvPr/>
        </p:nvSpPr>
        <p:spPr bwMode="auto">
          <a:xfrm>
            <a:off x="4756596" y="871820"/>
            <a:ext cx="6925487" cy="914628"/>
          </a:xfrm>
          <a:prstGeom prst="rect">
            <a:avLst/>
          </a:prstGeom>
          <a:solidFill>
            <a:srgbClr val="69A4D9"/>
          </a:solidFill>
          <a:ln w="9525">
            <a:noFill/>
            <a:miter lim="800000"/>
          </a:ln>
        </p:spPr>
        <p:txBody>
          <a:bodyPr wrap="square" lIns="82824" tIns="41411" rIns="82824" bIns="41411">
            <a:spAutoFit/>
          </a:bodyPr>
          <a:lstStyle/>
          <a:p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การลงทะเบียนผ่านระบบลงทะเบียนผู้มาติดต่อออนไลน์ทางเว็บไซต์กรมศุลกากร ให้ปฏิบัติตามขั้นตอนในคู่มือการลงทะเบียนที่ปรากฏบนเว็บไซต์ </a:t>
            </a:r>
            <a:r>
              <a:rPr lang="en-US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https://www.customs.go.th </a:t>
            </a:r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ในหัวข้อระบบลงทะเบียนผู้มาติดต่อออนไลน์ </a:t>
            </a:r>
            <a:r>
              <a:rPr lang="en-US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&gt; </a:t>
            </a:r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คู่มือ หรือ </a:t>
            </a:r>
            <a:r>
              <a:rPr lang="en-US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http://registeronline.customs.go.th </a:t>
            </a:r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ในหัวข้อคู่มือ</a:t>
            </a:r>
            <a:endParaRPr lang="zh-CN" altLang="en-US" sz="1800" b="1" dirty="0">
              <a:solidFill>
                <a:schemeClr val="bg1"/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746964" y="3181717"/>
            <a:ext cx="680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กรณีที่มีการแนบไฟล์สำเนาบัตรต่าง ๆ ต้องมีการลงลายมือชื่อรับรองสำเนาโดยเจ้าของบัตร</a:t>
            </a:r>
            <a:endParaRPr lang="th-TH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746964" y="3947905"/>
            <a:ext cx="6806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หากระบบลงทะเบียนแจ้งให้นำใบตอบรับการยื่นแบบคำขอ และแบบแนบคำขอมายื่นต่อหน่วยบริการรับลงทะเบียน ให้ผู้ลงทะเบียนสั่งพิมพ์ใบตอบรับการยื่นแบบคำขอ และแบบแนบคำขอดังกล่าว มายื่นภายใน 30 วัน นับแต่วันลงทะเบียน ณ ฝ่ายทะเบียนตัวแทนออกของ กองมาตรฐานพิธีการและราคาศุลกากร หรือ สำนักงานศุลกากร หรือด่านศุลกากร</a:t>
            </a:r>
            <a:endParaRPr lang="th-TH" sz="1800" dirty="0">
              <a:solidFill>
                <a:schemeClr val="bg1"/>
              </a:solidFill>
            </a:endParaRPr>
          </a:p>
        </p:txBody>
      </p:sp>
      <p:sp>
        <p:nvSpPr>
          <p:cNvPr id="30" name="圆角矩形 23"/>
          <p:cNvSpPr/>
          <p:nvPr/>
        </p:nvSpPr>
        <p:spPr bwMode="auto">
          <a:xfrm>
            <a:off x="4627097" y="5250117"/>
            <a:ext cx="7063943" cy="1011401"/>
          </a:xfrm>
          <a:prstGeom prst="roundRect">
            <a:avLst>
              <a:gd name="adj" fmla="val 5070"/>
            </a:avLst>
          </a:prstGeom>
          <a:solidFill>
            <a:srgbClr val="2356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sp>
        <p:nvSpPr>
          <p:cNvPr id="32" name="矩形 24"/>
          <p:cNvSpPr>
            <a:spLocks noChangeArrowheads="1"/>
          </p:cNvSpPr>
          <p:nvPr/>
        </p:nvSpPr>
        <p:spPr bwMode="auto">
          <a:xfrm>
            <a:off x="4756596" y="5217949"/>
            <a:ext cx="6925487" cy="9146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82824" tIns="41411" rIns="82824" bIns="41411">
            <a:spAutoFit/>
          </a:bodyPr>
          <a:lstStyle/>
          <a:p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สามารถตรวจสอบข้อมูลการลงทะเบียนและสถานการณ์ลงทะเบียนได้ โดยสมัครใช้งาน</a:t>
            </a:r>
            <a:b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</a:br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ระบบติดตาม</a:t>
            </a:r>
            <a:r>
              <a:rPr lang="th-TH" sz="1800" b="1" dirty="0" err="1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สถานะการ</a:t>
            </a:r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ผ่านพิธีการศุลกากร </a:t>
            </a:r>
            <a:r>
              <a:rPr lang="en-US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(e-Tracking System) </a:t>
            </a:r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ทางเว็บไซต์</a:t>
            </a:r>
            <a:b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</a:br>
            <a:r>
              <a:rPr lang="th-TH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http://e-tracking.customs.go.th</a:t>
            </a:r>
            <a:endParaRPr lang="th-TH" sz="1800" b="1" dirty="0">
              <a:solidFill>
                <a:schemeClr val="bg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  <p:sp>
        <p:nvSpPr>
          <p:cNvPr id="34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038182" y="5459018"/>
            <a:ext cx="432367" cy="432489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5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grpSp>
        <p:nvGrpSpPr>
          <p:cNvPr id="53" name="组合 23"/>
          <p:cNvGrpSpPr/>
          <p:nvPr/>
        </p:nvGrpSpPr>
        <p:grpSpPr>
          <a:xfrm rot="5400000">
            <a:off x="369849" y="3210216"/>
            <a:ext cx="3408945" cy="2880784"/>
            <a:chOff x="1101831" y="418005"/>
            <a:chExt cx="6035097" cy="4500563"/>
          </a:xfrm>
        </p:grpSpPr>
        <p:sp>
          <p:nvSpPr>
            <p:cNvPr id="57" name="Freeform 7"/>
            <p:cNvSpPr/>
            <p:nvPr/>
          </p:nvSpPr>
          <p:spPr bwMode="auto">
            <a:xfrm rot="5400000" flipV="1">
              <a:off x="1087629" y="3675053"/>
              <a:ext cx="779644" cy="751238"/>
            </a:xfrm>
            <a:custGeom>
              <a:avLst/>
              <a:gdLst>
                <a:gd name="T0" fmla="*/ 162 w 216"/>
                <a:gd name="T1" fmla="*/ 29 h 207"/>
                <a:gd name="T2" fmla="*/ 97 w 216"/>
                <a:gd name="T3" fmla="*/ 0 h 207"/>
                <a:gd name="T4" fmla="*/ 57 w 216"/>
                <a:gd name="T5" fmla="*/ 9 h 207"/>
                <a:gd name="T6" fmla="*/ 50 w 216"/>
                <a:gd name="T7" fmla="*/ 13 h 207"/>
                <a:gd name="T8" fmla="*/ 47 w 216"/>
                <a:gd name="T9" fmla="*/ 14 h 207"/>
                <a:gd name="T10" fmla="*/ 43 w 216"/>
                <a:gd name="T11" fmla="*/ 17 h 207"/>
                <a:gd name="T12" fmla="*/ 40 w 216"/>
                <a:gd name="T13" fmla="*/ 19 h 207"/>
                <a:gd name="T14" fmla="*/ 37 w 216"/>
                <a:gd name="T15" fmla="*/ 22 h 207"/>
                <a:gd name="T16" fmla="*/ 34 w 216"/>
                <a:gd name="T17" fmla="*/ 25 h 207"/>
                <a:gd name="T18" fmla="*/ 32 w 216"/>
                <a:gd name="T19" fmla="*/ 27 h 207"/>
                <a:gd name="T20" fmla="*/ 15 w 216"/>
                <a:gd name="T21" fmla="*/ 48 h 207"/>
                <a:gd name="T22" fmla="*/ 10 w 216"/>
                <a:gd name="T23" fmla="*/ 59 h 207"/>
                <a:gd name="T24" fmla="*/ 0 w 216"/>
                <a:gd name="T25" fmla="*/ 96 h 207"/>
                <a:gd name="T26" fmla="*/ 121 w 216"/>
                <a:gd name="T27" fmla="*/ 136 h 207"/>
                <a:gd name="T28" fmla="*/ 196 w 216"/>
                <a:gd name="T29" fmla="*/ 207 h 207"/>
                <a:gd name="T30" fmla="*/ 162 w 216"/>
                <a:gd name="T31" fmla="*/ 2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207">
                  <a:moveTo>
                    <a:pt x="162" y="29"/>
                  </a:moveTo>
                  <a:cubicBezTo>
                    <a:pt x="145" y="12"/>
                    <a:pt x="122" y="1"/>
                    <a:pt x="97" y="0"/>
                  </a:cubicBezTo>
                  <a:cubicBezTo>
                    <a:pt x="83" y="0"/>
                    <a:pt x="69" y="4"/>
                    <a:pt x="57" y="9"/>
                  </a:cubicBezTo>
                  <a:cubicBezTo>
                    <a:pt x="54" y="10"/>
                    <a:pt x="52" y="12"/>
                    <a:pt x="50" y="13"/>
                  </a:cubicBezTo>
                  <a:cubicBezTo>
                    <a:pt x="49" y="13"/>
                    <a:pt x="48" y="14"/>
                    <a:pt x="47" y="14"/>
                  </a:cubicBezTo>
                  <a:cubicBezTo>
                    <a:pt x="46" y="15"/>
                    <a:pt x="45" y="16"/>
                    <a:pt x="43" y="17"/>
                  </a:cubicBezTo>
                  <a:cubicBezTo>
                    <a:pt x="42" y="18"/>
                    <a:pt x="41" y="19"/>
                    <a:pt x="40" y="19"/>
                  </a:cubicBezTo>
                  <a:cubicBezTo>
                    <a:pt x="39" y="20"/>
                    <a:pt x="38" y="21"/>
                    <a:pt x="37" y="22"/>
                  </a:cubicBezTo>
                  <a:cubicBezTo>
                    <a:pt x="36" y="23"/>
                    <a:pt x="35" y="24"/>
                    <a:pt x="34" y="25"/>
                  </a:cubicBezTo>
                  <a:cubicBezTo>
                    <a:pt x="33" y="25"/>
                    <a:pt x="32" y="26"/>
                    <a:pt x="32" y="27"/>
                  </a:cubicBezTo>
                  <a:cubicBezTo>
                    <a:pt x="25" y="33"/>
                    <a:pt x="20" y="40"/>
                    <a:pt x="15" y="48"/>
                  </a:cubicBezTo>
                  <a:cubicBezTo>
                    <a:pt x="13" y="51"/>
                    <a:pt x="11" y="55"/>
                    <a:pt x="10" y="59"/>
                  </a:cubicBezTo>
                  <a:cubicBezTo>
                    <a:pt x="5" y="71"/>
                    <a:pt x="2" y="83"/>
                    <a:pt x="0" y="96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53" y="147"/>
                    <a:pt x="181" y="175"/>
                    <a:pt x="196" y="207"/>
                  </a:cubicBezTo>
                  <a:cubicBezTo>
                    <a:pt x="216" y="118"/>
                    <a:pt x="177" y="46"/>
                    <a:pt x="162" y="2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solidFill>
                <a:srgbClr val="000000"/>
              </a:solidFill>
              <a:round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  <p:sp>
          <p:nvSpPr>
            <p:cNvPr id="58" name="Freeform 8"/>
            <p:cNvSpPr/>
            <p:nvPr/>
          </p:nvSpPr>
          <p:spPr bwMode="auto">
            <a:xfrm rot="5400000" flipV="1">
              <a:off x="1092362" y="981020"/>
              <a:ext cx="785959" cy="767019"/>
            </a:xfrm>
            <a:custGeom>
              <a:avLst/>
              <a:gdLst>
                <a:gd name="T0" fmla="*/ 207 w 217"/>
                <a:gd name="T1" fmla="*/ 59 h 211"/>
                <a:gd name="T2" fmla="*/ 207 w 217"/>
                <a:gd name="T3" fmla="*/ 59 h 211"/>
                <a:gd name="T4" fmla="*/ 202 w 217"/>
                <a:gd name="T5" fmla="*/ 48 h 211"/>
                <a:gd name="T6" fmla="*/ 202 w 217"/>
                <a:gd name="T7" fmla="*/ 48 h 211"/>
                <a:gd name="T8" fmla="*/ 202 w 217"/>
                <a:gd name="T9" fmla="*/ 48 h 211"/>
                <a:gd name="T10" fmla="*/ 202 w 217"/>
                <a:gd name="T11" fmla="*/ 47 h 211"/>
                <a:gd name="T12" fmla="*/ 199 w 217"/>
                <a:gd name="T13" fmla="*/ 43 h 211"/>
                <a:gd name="T14" fmla="*/ 198 w 217"/>
                <a:gd name="T15" fmla="*/ 41 h 211"/>
                <a:gd name="T16" fmla="*/ 197 w 217"/>
                <a:gd name="T17" fmla="*/ 40 h 211"/>
                <a:gd name="T18" fmla="*/ 197 w 217"/>
                <a:gd name="T19" fmla="*/ 40 h 211"/>
                <a:gd name="T20" fmla="*/ 196 w 217"/>
                <a:gd name="T21" fmla="*/ 38 h 211"/>
                <a:gd name="T22" fmla="*/ 192 w 217"/>
                <a:gd name="T23" fmla="*/ 34 h 211"/>
                <a:gd name="T24" fmla="*/ 191 w 217"/>
                <a:gd name="T25" fmla="*/ 33 h 211"/>
                <a:gd name="T26" fmla="*/ 185 w 217"/>
                <a:gd name="T27" fmla="*/ 27 h 211"/>
                <a:gd name="T28" fmla="*/ 184 w 217"/>
                <a:gd name="T29" fmla="*/ 25 h 211"/>
                <a:gd name="T30" fmla="*/ 180 w 217"/>
                <a:gd name="T31" fmla="*/ 22 h 211"/>
                <a:gd name="T32" fmla="*/ 177 w 217"/>
                <a:gd name="T33" fmla="*/ 19 h 211"/>
                <a:gd name="T34" fmla="*/ 174 w 217"/>
                <a:gd name="T35" fmla="*/ 17 h 211"/>
                <a:gd name="T36" fmla="*/ 170 w 217"/>
                <a:gd name="T37" fmla="*/ 14 h 211"/>
                <a:gd name="T38" fmla="*/ 167 w 217"/>
                <a:gd name="T39" fmla="*/ 13 h 211"/>
                <a:gd name="T40" fmla="*/ 160 w 217"/>
                <a:gd name="T41" fmla="*/ 9 h 211"/>
                <a:gd name="T42" fmla="*/ 121 w 217"/>
                <a:gd name="T43" fmla="*/ 0 h 211"/>
                <a:gd name="T44" fmla="*/ 55 w 217"/>
                <a:gd name="T45" fmla="*/ 29 h 211"/>
                <a:gd name="T46" fmla="*/ 22 w 217"/>
                <a:gd name="T47" fmla="*/ 211 h 211"/>
                <a:gd name="T48" fmla="*/ 100 w 217"/>
                <a:gd name="T49" fmla="*/ 135 h 211"/>
                <a:gd name="T50" fmla="*/ 217 w 217"/>
                <a:gd name="T51" fmla="*/ 95 h 211"/>
                <a:gd name="T52" fmla="*/ 207 w 217"/>
                <a:gd name="T53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7" h="211">
                  <a:moveTo>
                    <a:pt x="207" y="59"/>
                  </a:moveTo>
                  <a:cubicBezTo>
                    <a:pt x="207" y="59"/>
                    <a:pt x="207" y="59"/>
                    <a:pt x="207" y="59"/>
                  </a:cubicBezTo>
                  <a:cubicBezTo>
                    <a:pt x="206" y="55"/>
                    <a:pt x="204" y="52"/>
                    <a:pt x="202" y="48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2" y="48"/>
                    <a:pt x="202" y="47"/>
                    <a:pt x="202" y="47"/>
                  </a:cubicBezTo>
                  <a:cubicBezTo>
                    <a:pt x="201" y="46"/>
                    <a:pt x="200" y="44"/>
                    <a:pt x="199" y="43"/>
                  </a:cubicBezTo>
                  <a:cubicBezTo>
                    <a:pt x="198" y="42"/>
                    <a:pt x="198" y="41"/>
                    <a:pt x="198" y="41"/>
                  </a:cubicBezTo>
                  <a:cubicBezTo>
                    <a:pt x="197" y="40"/>
                    <a:pt x="197" y="40"/>
                    <a:pt x="197" y="40"/>
                  </a:cubicBezTo>
                  <a:cubicBezTo>
                    <a:pt x="197" y="40"/>
                    <a:pt x="197" y="40"/>
                    <a:pt x="197" y="40"/>
                  </a:cubicBezTo>
                  <a:cubicBezTo>
                    <a:pt x="196" y="39"/>
                    <a:pt x="196" y="39"/>
                    <a:pt x="196" y="38"/>
                  </a:cubicBezTo>
                  <a:cubicBezTo>
                    <a:pt x="194" y="37"/>
                    <a:pt x="193" y="35"/>
                    <a:pt x="192" y="34"/>
                  </a:cubicBezTo>
                  <a:cubicBezTo>
                    <a:pt x="192" y="34"/>
                    <a:pt x="192" y="33"/>
                    <a:pt x="191" y="33"/>
                  </a:cubicBezTo>
                  <a:cubicBezTo>
                    <a:pt x="190" y="31"/>
                    <a:pt x="188" y="29"/>
                    <a:pt x="185" y="27"/>
                  </a:cubicBezTo>
                  <a:cubicBezTo>
                    <a:pt x="185" y="26"/>
                    <a:pt x="184" y="25"/>
                    <a:pt x="184" y="25"/>
                  </a:cubicBezTo>
                  <a:cubicBezTo>
                    <a:pt x="182" y="24"/>
                    <a:pt x="181" y="23"/>
                    <a:pt x="180" y="22"/>
                  </a:cubicBezTo>
                  <a:cubicBezTo>
                    <a:pt x="179" y="21"/>
                    <a:pt x="178" y="20"/>
                    <a:pt x="177" y="19"/>
                  </a:cubicBezTo>
                  <a:cubicBezTo>
                    <a:pt x="176" y="19"/>
                    <a:pt x="175" y="18"/>
                    <a:pt x="174" y="17"/>
                  </a:cubicBezTo>
                  <a:cubicBezTo>
                    <a:pt x="173" y="16"/>
                    <a:pt x="171" y="15"/>
                    <a:pt x="170" y="14"/>
                  </a:cubicBezTo>
                  <a:cubicBezTo>
                    <a:pt x="169" y="14"/>
                    <a:pt x="168" y="13"/>
                    <a:pt x="167" y="13"/>
                  </a:cubicBezTo>
                  <a:cubicBezTo>
                    <a:pt x="165" y="12"/>
                    <a:pt x="163" y="10"/>
                    <a:pt x="160" y="9"/>
                  </a:cubicBezTo>
                  <a:cubicBezTo>
                    <a:pt x="148" y="4"/>
                    <a:pt x="134" y="0"/>
                    <a:pt x="121" y="0"/>
                  </a:cubicBezTo>
                  <a:cubicBezTo>
                    <a:pt x="95" y="1"/>
                    <a:pt x="72" y="12"/>
                    <a:pt x="55" y="29"/>
                  </a:cubicBezTo>
                  <a:cubicBezTo>
                    <a:pt x="40" y="46"/>
                    <a:pt x="0" y="120"/>
                    <a:pt x="22" y="211"/>
                  </a:cubicBezTo>
                  <a:cubicBezTo>
                    <a:pt x="38" y="177"/>
                    <a:pt x="67" y="147"/>
                    <a:pt x="100" y="135"/>
                  </a:cubicBezTo>
                  <a:cubicBezTo>
                    <a:pt x="217" y="95"/>
                    <a:pt x="217" y="95"/>
                    <a:pt x="217" y="95"/>
                  </a:cubicBezTo>
                  <a:cubicBezTo>
                    <a:pt x="215" y="83"/>
                    <a:pt x="212" y="70"/>
                    <a:pt x="207" y="59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solidFill>
                <a:srgbClr val="000000"/>
              </a:solidFill>
              <a:round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  <p:sp>
          <p:nvSpPr>
            <p:cNvPr id="59" name="圆角矩形 31"/>
            <p:cNvSpPr/>
            <p:nvPr/>
          </p:nvSpPr>
          <p:spPr>
            <a:xfrm>
              <a:off x="1389513" y="418005"/>
              <a:ext cx="5747415" cy="4500563"/>
            </a:xfrm>
            <a:prstGeom prst="roundRect">
              <a:avLst>
                <a:gd name="adj" fmla="val 10955"/>
              </a:avLst>
            </a:prstGeom>
            <a:solidFill>
              <a:schemeClr val="bg1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th-TH" sz="1800" b="1" dirty="0">
                  <a:solidFill>
                    <a:schemeClr val="tx1"/>
                  </a:solidFill>
                  <a:latin typeface="TH K2D July8" panose="02000506000000020004" pitchFamily="2" charset="-34"/>
                  <a:cs typeface="TH K2D July8" panose="02000506000000020004" pitchFamily="2" charset="-34"/>
                </a:rPr>
                <a:t>การดำเนินการใด ๆ ผ่าน</a:t>
              </a: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ระบบลงทะเบียนผู้มาติดต่อออนไลน์ทางเว็บไซต์กรมศุลกากร โดยการใช้ลายมือชื่ออิเล็กทรอนิกส์ </a:t>
              </a:r>
              <a:r>
                <a:rPr lang="en-US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(Digital Signature)</a:t>
              </a: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 ไม่ว่าการดำเนินนั้น</a:t>
              </a:r>
              <a:b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</a:b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จะเป็นการกระทำของผู้ลงทะเบียนหรือบุคคลอื่นให้ถือว่ามีผลสมบูรณ์ </a:t>
              </a:r>
              <a:b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</a:b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โดยเจ้าของลายมือชื่ออิเล็กทรอนิกส์ดังกล่าวจะปฏิเสธความรับผิด</a:t>
              </a:r>
              <a:b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</a:b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ที่อาจเกิดขึ้นจากการกระทำนั้นมิได้</a:t>
              </a:r>
              <a:endParaRPr lang="zh-CN" altLang="en-US" sz="1800" dirty="0">
                <a:cs typeface="Elsie" panose="02000000000000000000" charset="0"/>
              </a:endParaRPr>
            </a:p>
          </p:txBody>
        </p:sp>
        <p:sp>
          <p:nvSpPr>
            <p:cNvPr id="60" name="Freeform 9"/>
            <p:cNvSpPr/>
            <p:nvPr/>
          </p:nvSpPr>
          <p:spPr bwMode="auto">
            <a:xfrm rot="5400000" flipV="1">
              <a:off x="192772" y="2319355"/>
              <a:ext cx="2600920" cy="782801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850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/>
      <p:bldP spid="18" grpId="0"/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1" grpId="0" animBg="1"/>
      <p:bldP spid="30" grpId="0" animBg="1"/>
      <p:bldP spid="32" grpId="0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alphaModFix amt="6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23"/>
          <p:cNvSpPr/>
          <p:nvPr/>
        </p:nvSpPr>
        <p:spPr bwMode="auto">
          <a:xfrm>
            <a:off x="4709579" y="2924575"/>
            <a:ext cx="7063943" cy="1063316"/>
          </a:xfrm>
          <a:prstGeom prst="roundRect">
            <a:avLst>
              <a:gd name="adj" fmla="val 5070"/>
            </a:avLst>
          </a:prstGeom>
          <a:solidFill>
            <a:srgbClr val="A5397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 dirty="0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grpSp>
        <p:nvGrpSpPr>
          <p:cNvPr id="19" name="组合 8">
            <a:extLst>
              <a:ext uri="{FF2B5EF4-FFF2-40B4-BE49-F238E27FC236}">
                <a16:creationId xmlns:a16="http://schemas.microsoft.com/office/drawing/2014/main" id="{4FB87F41-1D8A-4F14-861F-FDDAB21AC068}"/>
              </a:ext>
            </a:extLst>
          </p:cNvPr>
          <p:cNvGrpSpPr/>
          <p:nvPr/>
        </p:nvGrpSpPr>
        <p:grpSpPr bwMode="auto">
          <a:xfrm>
            <a:off x="542461" y="330780"/>
            <a:ext cx="2880784" cy="2080682"/>
            <a:chOff x="3273070" y="1494189"/>
            <a:chExt cx="2161689" cy="1559981"/>
          </a:xfrm>
        </p:grpSpPr>
        <p:sp>
          <p:nvSpPr>
            <p:cNvPr id="22" name="MH_SubTitle_2">
              <a:extLst>
                <a:ext uri="{FF2B5EF4-FFF2-40B4-BE49-F238E27FC236}">
                  <a16:creationId xmlns:a16="http://schemas.microsoft.com/office/drawing/2014/main" id="{9B790B76-E585-479A-8DC3-6C48A6DED7F0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3273070" y="1494189"/>
              <a:ext cx="2161689" cy="1559981"/>
            </a:xfrm>
            <a:custGeom>
              <a:avLst/>
              <a:gdLst>
                <a:gd name="connsiteX0" fmla="*/ 1154681 w 2309360"/>
                <a:gd name="connsiteY0" fmla="*/ 0 h 1666434"/>
                <a:gd name="connsiteX1" fmla="*/ 1530338 w 2309360"/>
                <a:gd name="connsiteY1" fmla="*/ 360555 h 1666434"/>
                <a:gd name="connsiteX2" fmla="*/ 2309360 w 2309360"/>
                <a:gd name="connsiteY2" fmla="*/ 360555 h 1666434"/>
                <a:gd name="connsiteX3" fmla="*/ 2309360 w 2309360"/>
                <a:gd name="connsiteY3" fmla="*/ 1666434 h 1666434"/>
                <a:gd name="connsiteX4" fmla="*/ 0 w 2309360"/>
                <a:gd name="connsiteY4" fmla="*/ 1666434 h 1666434"/>
                <a:gd name="connsiteX5" fmla="*/ 0 w 2309360"/>
                <a:gd name="connsiteY5" fmla="*/ 360555 h 1666434"/>
                <a:gd name="connsiteX6" fmla="*/ 779023 w 2309360"/>
                <a:gd name="connsiteY6" fmla="*/ 360555 h 1666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9360" h="1666434">
                  <a:moveTo>
                    <a:pt x="1154681" y="0"/>
                  </a:moveTo>
                  <a:lnTo>
                    <a:pt x="1530338" y="360555"/>
                  </a:lnTo>
                  <a:lnTo>
                    <a:pt x="2309360" y="360555"/>
                  </a:lnTo>
                  <a:lnTo>
                    <a:pt x="2309360" y="1666434"/>
                  </a:lnTo>
                  <a:lnTo>
                    <a:pt x="0" y="1666434"/>
                  </a:lnTo>
                  <a:lnTo>
                    <a:pt x="0" y="360555"/>
                  </a:lnTo>
                  <a:lnTo>
                    <a:pt x="779023" y="360555"/>
                  </a:lnTo>
                  <a:close/>
                </a:path>
              </a:pathLst>
            </a:custGeom>
            <a:noFill/>
            <a:ln w="1905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lIns="0" tIns="612000" rIns="0" bIns="0" anchor="ctr">
              <a:normAutofit/>
            </a:bodyPr>
            <a:lstStyle/>
            <a:p>
              <a:pPr algn="ctr" defTabSz="1219110">
                <a:lnSpc>
                  <a:spcPct val="120000"/>
                </a:lnSpc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  <p:sp>
          <p:nvSpPr>
            <p:cNvPr id="24" name="MH_Other_11">
              <a:extLst>
                <a:ext uri="{FF2B5EF4-FFF2-40B4-BE49-F238E27FC236}">
                  <a16:creationId xmlns:a16="http://schemas.microsoft.com/office/drawing/2014/main" id="{C515BE49-25D2-46D9-A2CA-8C4190B70C61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4011634" y="1568776"/>
              <a:ext cx="682973" cy="668111"/>
            </a:xfrm>
            <a:prstGeom prst="diamond">
              <a:avLst/>
            </a:prstGeom>
            <a:solidFill>
              <a:schemeClr val="accent6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defTabSz="1219110">
                <a:defRPr/>
              </a:pPr>
              <a:endParaRPr lang="zh-CN" altLang="en-US" sz="1353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Noto Serif CJK SC" panose="02020400000000000000" pitchFamily="18" charset="-122"/>
                <a:ea typeface="FZHei-B01S" panose="02010601030101010101" pitchFamily="2" charset="-122"/>
                <a:sym typeface="Noto Serif CJK SC" panose="02020400000000000000" pitchFamily="18" charset="-122"/>
              </a:endParaRPr>
            </a:p>
          </p:txBody>
        </p:sp>
      </p:grpSp>
      <p:sp>
        <p:nvSpPr>
          <p:cNvPr id="27" name="矩形 32"/>
          <p:cNvSpPr>
            <a:spLocks noChangeArrowheads="1"/>
          </p:cNvSpPr>
          <p:nvPr/>
        </p:nvSpPr>
        <p:spPr bwMode="auto">
          <a:xfrm>
            <a:off x="639905" y="1280463"/>
            <a:ext cx="2651760" cy="100696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/>
        </p:spPr>
        <p:txBody>
          <a:bodyPr wrap="square" lIns="82824" tIns="41411" rIns="82824" bIns="41411">
            <a:spAutoFit/>
          </a:bodyPr>
          <a:lstStyle/>
          <a:p>
            <a:pPr algn="ctr">
              <a:defRPr/>
            </a:pPr>
            <a:r>
              <a:rPr lang="th-TH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ลงทะเบียนผ่านระบบลงทะเบียน</a:t>
            </a:r>
            <a:br>
              <a:rPr lang="th-TH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</a:br>
            <a:r>
              <a:rPr lang="th-TH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ผู้มาติดต่อออนไลน์ทาง </a:t>
            </a:r>
            <a:r>
              <a:rPr lang="en-US" altLang="zh-CN" sz="2000" b="1" dirty="0">
                <a:solidFill>
                  <a:schemeClr val="accent6">
                    <a:lumMod val="50000"/>
                  </a:schemeClr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Customs Trader Portal</a:t>
            </a:r>
            <a:endParaRPr lang="zh-CN" altLang="en-US" sz="2000" b="1" dirty="0">
              <a:solidFill>
                <a:schemeClr val="accent6">
                  <a:lumMod val="50000"/>
                </a:schemeClr>
              </a:solidFill>
              <a:latin typeface="TH K2D July8" panose="02000506000000020004" pitchFamily="2" charset="-34"/>
              <a:ea typeface="Montserrat" panose="00000500000000000000" charset="0"/>
              <a:cs typeface="TH K2D July8" panose="02000506000000020004" pitchFamily="2" charset="-34"/>
            </a:endParaRPr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FB139972-E577-4A5D-AAAE-E816E5185199}"/>
              </a:ext>
            </a:extLst>
          </p:cNvPr>
          <p:cNvSpPr>
            <a:spLocks/>
          </p:cNvSpPr>
          <p:nvPr/>
        </p:nvSpPr>
        <p:spPr bwMode="auto">
          <a:xfrm>
            <a:off x="1805950" y="620639"/>
            <a:ext cx="314622" cy="510365"/>
          </a:xfrm>
          <a:custGeom>
            <a:avLst/>
            <a:gdLst>
              <a:gd name="T0" fmla="*/ 21600 w 21600"/>
              <a:gd name="T1" fmla="*/ 1825 h 21600"/>
              <a:gd name="T2" fmla="*/ 18155 w 21600"/>
              <a:gd name="T3" fmla="*/ 0 h 21600"/>
              <a:gd name="T4" fmla="*/ 3445 w 21600"/>
              <a:gd name="T5" fmla="*/ 0 h 21600"/>
              <a:gd name="T6" fmla="*/ 0 w 21600"/>
              <a:gd name="T7" fmla="*/ 1825 h 21600"/>
              <a:gd name="T8" fmla="*/ 0 w 21600"/>
              <a:gd name="T9" fmla="*/ 19775 h 21600"/>
              <a:gd name="T10" fmla="*/ 3445 w 21600"/>
              <a:gd name="T11" fmla="*/ 21600 h 21600"/>
              <a:gd name="T12" fmla="*/ 18155 w 21600"/>
              <a:gd name="T13" fmla="*/ 21600 h 21600"/>
              <a:gd name="T14" fmla="*/ 21600 w 21600"/>
              <a:gd name="T15" fmla="*/ 19775 h 21600"/>
              <a:gd name="T16" fmla="*/ 21600 w 21600"/>
              <a:gd name="T17" fmla="*/ 1825 h 21600"/>
              <a:gd name="T18" fmla="*/ 8984 w 21600"/>
              <a:gd name="T19" fmla="*/ 493 h 21600"/>
              <a:gd name="T20" fmla="*/ 12848 w 21600"/>
              <a:gd name="T21" fmla="*/ 493 h 21600"/>
              <a:gd name="T22" fmla="*/ 13128 w 21600"/>
              <a:gd name="T23" fmla="*/ 641 h 21600"/>
              <a:gd name="T24" fmla="*/ 12848 w 21600"/>
              <a:gd name="T25" fmla="*/ 789 h 21600"/>
              <a:gd name="T26" fmla="*/ 8984 w 21600"/>
              <a:gd name="T27" fmla="*/ 789 h 21600"/>
              <a:gd name="T28" fmla="*/ 8752 w 21600"/>
              <a:gd name="T29" fmla="*/ 641 h 21600"/>
              <a:gd name="T30" fmla="*/ 8984 w 21600"/>
              <a:gd name="T31" fmla="*/ 493 h 21600"/>
              <a:gd name="T32" fmla="*/ 12429 w 21600"/>
              <a:gd name="T33" fmla="*/ 20910 h 21600"/>
              <a:gd name="T34" fmla="*/ 9357 w 21600"/>
              <a:gd name="T35" fmla="*/ 20910 h 21600"/>
              <a:gd name="T36" fmla="*/ 8566 w 21600"/>
              <a:gd name="T37" fmla="*/ 20515 h 21600"/>
              <a:gd name="T38" fmla="*/ 9357 w 21600"/>
              <a:gd name="T39" fmla="*/ 20121 h 21600"/>
              <a:gd name="T40" fmla="*/ 12429 w 21600"/>
              <a:gd name="T41" fmla="*/ 20121 h 21600"/>
              <a:gd name="T42" fmla="*/ 13267 w 21600"/>
              <a:gd name="T43" fmla="*/ 20515 h 21600"/>
              <a:gd name="T44" fmla="*/ 12429 w 21600"/>
              <a:gd name="T45" fmla="*/ 20910 h 21600"/>
              <a:gd name="T46" fmla="*/ 20483 w 21600"/>
              <a:gd name="T47" fmla="*/ 19726 h 21600"/>
              <a:gd name="T48" fmla="*/ 1303 w 21600"/>
              <a:gd name="T49" fmla="*/ 19726 h 21600"/>
              <a:gd name="T50" fmla="*/ 1303 w 21600"/>
              <a:gd name="T51" fmla="*/ 1874 h 21600"/>
              <a:gd name="T52" fmla="*/ 20483 w 21600"/>
              <a:gd name="T53" fmla="*/ 1874 h 21600"/>
              <a:gd name="T54" fmla="*/ 20483 w 21600"/>
              <a:gd name="T55" fmla="*/ 19726 h 21600"/>
              <a:gd name="T56" fmla="*/ 20483 w 21600"/>
              <a:gd name="T57" fmla="*/ 1972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1600" h="21600">
                <a:moveTo>
                  <a:pt x="21600" y="1825"/>
                </a:moveTo>
                <a:cubicBezTo>
                  <a:pt x="21600" y="814"/>
                  <a:pt x="20064" y="0"/>
                  <a:pt x="18155" y="0"/>
                </a:cubicBezTo>
                <a:cubicBezTo>
                  <a:pt x="3445" y="0"/>
                  <a:pt x="3445" y="0"/>
                  <a:pt x="3445" y="0"/>
                </a:cubicBezTo>
                <a:cubicBezTo>
                  <a:pt x="1536" y="0"/>
                  <a:pt x="0" y="814"/>
                  <a:pt x="0" y="1825"/>
                </a:cubicBezTo>
                <a:cubicBezTo>
                  <a:pt x="0" y="19775"/>
                  <a:pt x="0" y="19775"/>
                  <a:pt x="0" y="19775"/>
                </a:cubicBezTo>
                <a:cubicBezTo>
                  <a:pt x="0" y="20786"/>
                  <a:pt x="1536" y="21600"/>
                  <a:pt x="3445" y="21600"/>
                </a:cubicBezTo>
                <a:cubicBezTo>
                  <a:pt x="18155" y="21600"/>
                  <a:pt x="18155" y="21600"/>
                  <a:pt x="18155" y="21600"/>
                </a:cubicBezTo>
                <a:cubicBezTo>
                  <a:pt x="20064" y="21600"/>
                  <a:pt x="21600" y="20786"/>
                  <a:pt x="21600" y="19775"/>
                </a:cubicBezTo>
                <a:lnTo>
                  <a:pt x="21600" y="1825"/>
                </a:lnTo>
                <a:close/>
                <a:moveTo>
                  <a:pt x="8984" y="493"/>
                </a:moveTo>
                <a:cubicBezTo>
                  <a:pt x="12848" y="493"/>
                  <a:pt x="12848" y="493"/>
                  <a:pt x="12848" y="493"/>
                </a:cubicBezTo>
                <a:cubicBezTo>
                  <a:pt x="12988" y="493"/>
                  <a:pt x="13128" y="567"/>
                  <a:pt x="13128" y="641"/>
                </a:cubicBezTo>
                <a:cubicBezTo>
                  <a:pt x="13128" y="715"/>
                  <a:pt x="12988" y="789"/>
                  <a:pt x="12848" y="789"/>
                </a:cubicBezTo>
                <a:cubicBezTo>
                  <a:pt x="8984" y="789"/>
                  <a:pt x="8984" y="789"/>
                  <a:pt x="8984" y="789"/>
                </a:cubicBezTo>
                <a:cubicBezTo>
                  <a:pt x="8845" y="789"/>
                  <a:pt x="8752" y="715"/>
                  <a:pt x="8752" y="641"/>
                </a:cubicBezTo>
                <a:cubicBezTo>
                  <a:pt x="8752" y="567"/>
                  <a:pt x="8845" y="493"/>
                  <a:pt x="8984" y="493"/>
                </a:cubicBezTo>
                <a:close/>
                <a:moveTo>
                  <a:pt x="12429" y="20910"/>
                </a:moveTo>
                <a:cubicBezTo>
                  <a:pt x="9357" y="20910"/>
                  <a:pt x="9357" y="20910"/>
                  <a:pt x="9357" y="20910"/>
                </a:cubicBezTo>
                <a:cubicBezTo>
                  <a:pt x="8891" y="20910"/>
                  <a:pt x="8566" y="20762"/>
                  <a:pt x="8566" y="20515"/>
                </a:cubicBezTo>
                <a:cubicBezTo>
                  <a:pt x="8566" y="20269"/>
                  <a:pt x="8891" y="20121"/>
                  <a:pt x="9357" y="20121"/>
                </a:cubicBezTo>
                <a:cubicBezTo>
                  <a:pt x="12429" y="20121"/>
                  <a:pt x="12429" y="20121"/>
                  <a:pt x="12429" y="20121"/>
                </a:cubicBezTo>
                <a:cubicBezTo>
                  <a:pt x="12895" y="20121"/>
                  <a:pt x="13267" y="20269"/>
                  <a:pt x="13267" y="20515"/>
                </a:cubicBezTo>
                <a:cubicBezTo>
                  <a:pt x="13267" y="20762"/>
                  <a:pt x="12895" y="20910"/>
                  <a:pt x="12429" y="20910"/>
                </a:cubicBezTo>
                <a:close/>
                <a:moveTo>
                  <a:pt x="20483" y="19726"/>
                </a:moveTo>
                <a:cubicBezTo>
                  <a:pt x="1303" y="19726"/>
                  <a:pt x="1303" y="19726"/>
                  <a:pt x="1303" y="19726"/>
                </a:cubicBezTo>
                <a:cubicBezTo>
                  <a:pt x="1303" y="1874"/>
                  <a:pt x="1303" y="1874"/>
                  <a:pt x="1303" y="1874"/>
                </a:cubicBezTo>
                <a:cubicBezTo>
                  <a:pt x="20483" y="1874"/>
                  <a:pt x="20483" y="1874"/>
                  <a:pt x="20483" y="1874"/>
                </a:cubicBezTo>
                <a:lnTo>
                  <a:pt x="20483" y="19726"/>
                </a:lnTo>
                <a:close/>
                <a:moveTo>
                  <a:pt x="20483" y="19726"/>
                </a:moveTo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lang="en-US" sz="1896" dirty="0">
              <a:solidFill>
                <a:schemeClr val="tx1">
                  <a:lumMod val="75000"/>
                  <a:lumOff val="25000"/>
                </a:schemeClr>
              </a:solidFill>
              <a:latin typeface="Source Han Sans CN Medium" panose="020B0500000000000000" pitchFamily="34" charset="-128"/>
              <a:ea typeface="Source Han Sans CN Medium" panose="020B0500000000000000" pitchFamily="34" charset="-128"/>
              <a:cs typeface="+mn-ea"/>
              <a:sym typeface="FZHei-B01S" panose="02010601030101010101" pitchFamily="2" charset="-122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828905" y="676259"/>
            <a:ext cx="268711" cy="3991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圆角矩形 23"/>
          <p:cNvSpPr/>
          <p:nvPr/>
        </p:nvSpPr>
        <p:spPr bwMode="auto">
          <a:xfrm>
            <a:off x="4709578" y="1131004"/>
            <a:ext cx="7063943" cy="1335427"/>
          </a:xfrm>
          <a:prstGeom prst="roundRect">
            <a:avLst>
              <a:gd name="adj" fmla="val 5070"/>
            </a:avLst>
          </a:prstGeom>
          <a:solidFill>
            <a:srgbClr val="C6569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2824" tIns="41411" rIns="82824" bIns="41411" numCol="1" rtlCol="0" anchor="t" anchorCtr="0" compatLnSpc="1"/>
          <a:lstStyle/>
          <a:p>
            <a:pPr lvl="2"/>
            <a:endParaRPr lang="zh-CN" altLang="en-US" sz="3733">
              <a:solidFill>
                <a:schemeClr val="accent2">
                  <a:lumMod val="75000"/>
                </a:schemeClr>
              </a:solidFill>
              <a:cs typeface="Montserrat" panose="00000500000000000000" charset="0"/>
            </a:endParaRPr>
          </a:p>
        </p:txBody>
      </p:sp>
      <p:sp>
        <p:nvSpPr>
          <p:cNvPr id="16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122158" y="1567698"/>
            <a:ext cx="432367" cy="432489"/>
          </a:xfrm>
          <a:prstGeom prst="ellipse">
            <a:avLst/>
          </a:prstGeom>
          <a:solidFill>
            <a:srgbClr val="A53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1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858271" y="1131004"/>
            <a:ext cx="6766560" cy="1061478"/>
          </a:xfrm>
          <a:prstGeom prst="rect">
            <a:avLst/>
          </a:prstGeom>
          <a:solidFill>
            <a:srgbClr val="C65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ลงทะเบียนผ่านระบบลงทะเบียนผู้มาติดต่อออนไลน์ทาง </a:t>
            </a:r>
            <a:r>
              <a:rPr lang="en-US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Customs Trader Portal </a:t>
            </a:r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ให้ปฏิบัติตามขั้นตอนในคู่มือการลงทะเบียนที่ปรากฏบนเว็บไซต์ </a:t>
            </a:r>
            <a:r>
              <a:rPr lang="en-US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https://www.customstraderportal.com </a:t>
            </a:r>
            <a:r>
              <a:rPr lang="th-TH" altLang="zh-CN" sz="1800" b="1" dirty="0">
                <a:solidFill>
                  <a:schemeClr val="bg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rPr>
              <a:t>ในหัวข้อคู่มือการใช้งาน </a:t>
            </a:r>
          </a:p>
        </p:txBody>
      </p:sp>
      <p:grpSp>
        <p:nvGrpSpPr>
          <p:cNvPr id="18" name="组合 23"/>
          <p:cNvGrpSpPr/>
          <p:nvPr/>
        </p:nvGrpSpPr>
        <p:grpSpPr>
          <a:xfrm rot="5400000">
            <a:off x="358392" y="3130207"/>
            <a:ext cx="3248922" cy="2880784"/>
            <a:chOff x="1101831" y="418005"/>
            <a:chExt cx="6035097" cy="4500563"/>
          </a:xfrm>
        </p:grpSpPr>
        <p:sp>
          <p:nvSpPr>
            <p:cNvPr id="23" name="Freeform 7"/>
            <p:cNvSpPr/>
            <p:nvPr/>
          </p:nvSpPr>
          <p:spPr bwMode="auto">
            <a:xfrm rot="5400000" flipV="1">
              <a:off x="1087629" y="3675053"/>
              <a:ext cx="779644" cy="751238"/>
            </a:xfrm>
            <a:custGeom>
              <a:avLst/>
              <a:gdLst>
                <a:gd name="T0" fmla="*/ 162 w 216"/>
                <a:gd name="T1" fmla="*/ 29 h 207"/>
                <a:gd name="T2" fmla="*/ 97 w 216"/>
                <a:gd name="T3" fmla="*/ 0 h 207"/>
                <a:gd name="T4" fmla="*/ 57 w 216"/>
                <a:gd name="T5" fmla="*/ 9 h 207"/>
                <a:gd name="T6" fmla="*/ 50 w 216"/>
                <a:gd name="T7" fmla="*/ 13 h 207"/>
                <a:gd name="T8" fmla="*/ 47 w 216"/>
                <a:gd name="T9" fmla="*/ 14 h 207"/>
                <a:gd name="T10" fmla="*/ 43 w 216"/>
                <a:gd name="T11" fmla="*/ 17 h 207"/>
                <a:gd name="T12" fmla="*/ 40 w 216"/>
                <a:gd name="T13" fmla="*/ 19 h 207"/>
                <a:gd name="T14" fmla="*/ 37 w 216"/>
                <a:gd name="T15" fmla="*/ 22 h 207"/>
                <a:gd name="T16" fmla="*/ 34 w 216"/>
                <a:gd name="T17" fmla="*/ 25 h 207"/>
                <a:gd name="T18" fmla="*/ 32 w 216"/>
                <a:gd name="T19" fmla="*/ 27 h 207"/>
                <a:gd name="T20" fmla="*/ 15 w 216"/>
                <a:gd name="T21" fmla="*/ 48 h 207"/>
                <a:gd name="T22" fmla="*/ 10 w 216"/>
                <a:gd name="T23" fmla="*/ 59 h 207"/>
                <a:gd name="T24" fmla="*/ 0 w 216"/>
                <a:gd name="T25" fmla="*/ 96 h 207"/>
                <a:gd name="T26" fmla="*/ 121 w 216"/>
                <a:gd name="T27" fmla="*/ 136 h 207"/>
                <a:gd name="T28" fmla="*/ 196 w 216"/>
                <a:gd name="T29" fmla="*/ 207 h 207"/>
                <a:gd name="T30" fmla="*/ 162 w 216"/>
                <a:gd name="T31" fmla="*/ 29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207">
                  <a:moveTo>
                    <a:pt x="162" y="29"/>
                  </a:moveTo>
                  <a:cubicBezTo>
                    <a:pt x="145" y="12"/>
                    <a:pt x="122" y="1"/>
                    <a:pt x="97" y="0"/>
                  </a:cubicBezTo>
                  <a:cubicBezTo>
                    <a:pt x="83" y="0"/>
                    <a:pt x="69" y="4"/>
                    <a:pt x="57" y="9"/>
                  </a:cubicBezTo>
                  <a:cubicBezTo>
                    <a:pt x="54" y="10"/>
                    <a:pt x="52" y="12"/>
                    <a:pt x="50" y="13"/>
                  </a:cubicBezTo>
                  <a:cubicBezTo>
                    <a:pt x="49" y="13"/>
                    <a:pt x="48" y="14"/>
                    <a:pt x="47" y="14"/>
                  </a:cubicBezTo>
                  <a:cubicBezTo>
                    <a:pt x="46" y="15"/>
                    <a:pt x="45" y="16"/>
                    <a:pt x="43" y="17"/>
                  </a:cubicBezTo>
                  <a:cubicBezTo>
                    <a:pt x="42" y="18"/>
                    <a:pt x="41" y="19"/>
                    <a:pt x="40" y="19"/>
                  </a:cubicBezTo>
                  <a:cubicBezTo>
                    <a:pt x="39" y="20"/>
                    <a:pt x="38" y="21"/>
                    <a:pt x="37" y="22"/>
                  </a:cubicBezTo>
                  <a:cubicBezTo>
                    <a:pt x="36" y="23"/>
                    <a:pt x="35" y="24"/>
                    <a:pt x="34" y="25"/>
                  </a:cubicBezTo>
                  <a:cubicBezTo>
                    <a:pt x="33" y="25"/>
                    <a:pt x="32" y="26"/>
                    <a:pt x="32" y="27"/>
                  </a:cubicBezTo>
                  <a:cubicBezTo>
                    <a:pt x="25" y="33"/>
                    <a:pt x="20" y="40"/>
                    <a:pt x="15" y="48"/>
                  </a:cubicBezTo>
                  <a:cubicBezTo>
                    <a:pt x="13" y="51"/>
                    <a:pt x="11" y="55"/>
                    <a:pt x="10" y="59"/>
                  </a:cubicBezTo>
                  <a:cubicBezTo>
                    <a:pt x="5" y="71"/>
                    <a:pt x="2" y="83"/>
                    <a:pt x="0" y="96"/>
                  </a:cubicBezTo>
                  <a:cubicBezTo>
                    <a:pt x="121" y="136"/>
                    <a:pt x="121" y="136"/>
                    <a:pt x="121" y="136"/>
                  </a:cubicBezTo>
                  <a:cubicBezTo>
                    <a:pt x="153" y="147"/>
                    <a:pt x="181" y="175"/>
                    <a:pt x="196" y="207"/>
                  </a:cubicBezTo>
                  <a:cubicBezTo>
                    <a:pt x="216" y="118"/>
                    <a:pt x="177" y="46"/>
                    <a:pt x="162" y="2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  <p:sp>
          <p:nvSpPr>
            <p:cNvPr id="26" name="Freeform 8"/>
            <p:cNvSpPr/>
            <p:nvPr/>
          </p:nvSpPr>
          <p:spPr bwMode="auto">
            <a:xfrm rot="5400000" flipV="1">
              <a:off x="1092362" y="981020"/>
              <a:ext cx="785959" cy="767019"/>
            </a:xfrm>
            <a:custGeom>
              <a:avLst/>
              <a:gdLst>
                <a:gd name="T0" fmla="*/ 207 w 217"/>
                <a:gd name="T1" fmla="*/ 59 h 211"/>
                <a:gd name="T2" fmla="*/ 207 w 217"/>
                <a:gd name="T3" fmla="*/ 59 h 211"/>
                <a:gd name="T4" fmla="*/ 202 w 217"/>
                <a:gd name="T5" fmla="*/ 48 h 211"/>
                <a:gd name="T6" fmla="*/ 202 w 217"/>
                <a:gd name="T7" fmla="*/ 48 h 211"/>
                <a:gd name="T8" fmla="*/ 202 w 217"/>
                <a:gd name="T9" fmla="*/ 48 h 211"/>
                <a:gd name="T10" fmla="*/ 202 w 217"/>
                <a:gd name="T11" fmla="*/ 47 h 211"/>
                <a:gd name="T12" fmla="*/ 199 w 217"/>
                <a:gd name="T13" fmla="*/ 43 h 211"/>
                <a:gd name="T14" fmla="*/ 198 w 217"/>
                <a:gd name="T15" fmla="*/ 41 h 211"/>
                <a:gd name="T16" fmla="*/ 197 w 217"/>
                <a:gd name="T17" fmla="*/ 40 h 211"/>
                <a:gd name="T18" fmla="*/ 197 w 217"/>
                <a:gd name="T19" fmla="*/ 40 h 211"/>
                <a:gd name="T20" fmla="*/ 196 w 217"/>
                <a:gd name="T21" fmla="*/ 38 h 211"/>
                <a:gd name="T22" fmla="*/ 192 w 217"/>
                <a:gd name="T23" fmla="*/ 34 h 211"/>
                <a:gd name="T24" fmla="*/ 191 w 217"/>
                <a:gd name="T25" fmla="*/ 33 h 211"/>
                <a:gd name="T26" fmla="*/ 185 w 217"/>
                <a:gd name="T27" fmla="*/ 27 h 211"/>
                <a:gd name="T28" fmla="*/ 184 w 217"/>
                <a:gd name="T29" fmla="*/ 25 h 211"/>
                <a:gd name="T30" fmla="*/ 180 w 217"/>
                <a:gd name="T31" fmla="*/ 22 h 211"/>
                <a:gd name="T32" fmla="*/ 177 w 217"/>
                <a:gd name="T33" fmla="*/ 19 h 211"/>
                <a:gd name="T34" fmla="*/ 174 w 217"/>
                <a:gd name="T35" fmla="*/ 17 h 211"/>
                <a:gd name="T36" fmla="*/ 170 w 217"/>
                <a:gd name="T37" fmla="*/ 14 h 211"/>
                <a:gd name="T38" fmla="*/ 167 w 217"/>
                <a:gd name="T39" fmla="*/ 13 h 211"/>
                <a:gd name="T40" fmla="*/ 160 w 217"/>
                <a:gd name="T41" fmla="*/ 9 h 211"/>
                <a:gd name="T42" fmla="*/ 121 w 217"/>
                <a:gd name="T43" fmla="*/ 0 h 211"/>
                <a:gd name="T44" fmla="*/ 55 w 217"/>
                <a:gd name="T45" fmla="*/ 29 h 211"/>
                <a:gd name="T46" fmla="*/ 22 w 217"/>
                <a:gd name="T47" fmla="*/ 211 h 211"/>
                <a:gd name="T48" fmla="*/ 100 w 217"/>
                <a:gd name="T49" fmla="*/ 135 h 211"/>
                <a:gd name="T50" fmla="*/ 217 w 217"/>
                <a:gd name="T51" fmla="*/ 95 h 211"/>
                <a:gd name="T52" fmla="*/ 207 w 217"/>
                <a:gd name="T53" fmla="*/ 59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7" h="211">
                  <a:moveTo>
                    <a:pt x="207" y="59"/>
                  </a:moveTo>
                  <a:cubicBezTo>
                    <a:pt x="207" y="59"/>
                    <a:pt x="207" y="59"/>
                    <a:pt x="207" y="59"/>
                  </a:cubicBezTo>
                  <a:cubicBezTo>
                    <a:pt x="206" y="55"/>
                    <a:pt x="204" y="52"/>
                    <a:pt x="202" y="48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2" y="48"/>
                    <a:pt x="202" y="47"/>
                    <a:pt x="202" y="47"/>
                  </a:cubicBezTo>
                  <a:cubicBezTo>
                    <a:pt x="201" y="46"/>
                    <a:pt x="200" y="44"/>
                    <a:pt x="199" y="43"/>
                  </a:cubicBezTo>
                  <a:cubicBezTo>
                    <a:pt x="198" y="42"/>
                    <a:pt x="198" y="41"/>
                    <a:pt x="198" y="41"/>
                  </a:cubicBezTo>
                  <a:cubicBezTo>
                    <a:pt x="197" y="40"/>
                    <a:pt x="197" y="40"/>
                    <a:pt x="197" y="40"/>
                  </a:cubicBezTo>
                  <a:cubicBezTo>
                    <a:pt x="197" y="40"/>
                    <a:pt x="197" y="40"/>
                    <a:pt x="197" y="40"/>
                  </a:cubicBezTo>
                  <a:cubicBezTo>
                    <a:pt x="196" y="39"/>
                    <a:pt x="196" y="39"/>
                    <a:pt x="196" y="38"/>
                  </a:cubicBezTo>
                  <a:cubicBezTo>
                    <a:pt x="194" y="37"/>
                    <a:pt x="193" y="35"/>
                    <a:pt x="192" y="34"/>
                  </a:cubicBezTo>
                  <a:cubicBezTo>
                    <a:pt x="192" y="34"/>
                    <a:pt x="192" y="33"/>
                    <a:pt x="191" y="33"/>
                  </a:cubicBezTo>
                  <a:cubicBezTo>
                    <a:pt x="190" y="31"/>
                    <a:pt x="188" y="29"/>
                    <a:pt x="185" y="27"/>
                  </a:cubicBezTo>
                  <a:cubicBezTo>
                    <a:pt x="185" y="26"/>
                    <a:pt x="184" y="25"/>
                    <a:pt x="184" y="25"/>
                  </a:cubicBezTo>
                  <a:cubicBezTo>
                    <a:pt x="182" y="24"/>
                    <a:pt x="181" y="23"/>
                    <a:pt x="180" y="22"/>
                  </a:cubicBezTo>
                  <a:cubicBezTo>
                    <a:pt x="179" y="21"/>
                    <a:pt x="178" y="20"/>
                    <a:pt x="177" y="19"/>
                  </a:cubicBezTo>
                  <a:cubicBezTo>
                    <a:pt x="176" y="19"/>
                    <a:pt x="175" y="18"/>
                    <a:pt x="174" y="17"/>
                  </a:cubicBezTo>
                  <a:cubicBezTo>
                    <a:pt x="173" y="16"/>
                    <a:pt x="171" y="15"/>
                    <a:pt x="170" y="14"/>
                  </a:cubicBezTo>
                  <a:cubicBezTo>
                    <a:pt x="169" y="14"/>
                    <a:pt x="168" y="13"/>
                    <a:pt x="167" y="13"/>
                  </a:cubicBezTo>
                  <a:cubicBezTo>
                    <a:pt x="165" y="12"/>
                    <a:pt x="163" y="10"/>
                    <a:pt x="160" y="9"/>
                  </a:cubicBezTo>
                  <a:cubicBezTo>
                    <a:pt x="148" y="4"/>
                    <a:pt x="134" y="0"/>
                    <a:pt x="121" y="0"/>
                  </a:cubicBezTo>
                  <a:cubicBezTo>
                    <a:pt x="95" y="1"/>
                    <a:pt x="72" y="12"/>
                    <a:pt x="55" y="29"/>
                  </a:cubicBezTo>
                  <a:cubicBezTo>
                    <a:pt x="40" y="46"/>
                    <a:pt x="0" y="120"/>
                    <a:pt x="22" y="211"/>
                  </a:cubicBezTo>
                  <a:cubicBezTo>
                    <a:pt x="38" y="177"/>
                    <a:pt x="67" y="147"/>
                    <a:pt x="100" y="135"/>
                  </a:cubicBezTo>
                  <a:cubicBezTo>
                    <a:pt x="217" y="95"/>
                    <a:pt x="217" y="95"/>
                    <a:pt x="217" y="95"/>
                  </a:cubicBezTo>
                  <a:cubicBezTo>
                    <a:pt x="215" y="83"/>
                    <a:pt x="212" y="70"/>
                    <a:pt x="207" y="5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round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  <p:sp>
          <p:nvSpPr>
            <p:cNvPr id="28" name="圆角矩形 31"/>
            <p:cNvSpPr/>
            <p:nvPr/>
          </p:nvSpPr>
          <p:spPr>
            <a:xfrm>
              <a:off x="1389513" y="418005"/>
              <a:ext cx="5747415" cy="4500563"/>
            </a:xfrm>
            <a:prstGeom prst="roundRect">
              <a:avLst>
                <a:gd name="adj" fmla="val 10955"/>
              </a:avLst>
            </a:prstGeom>
            <a:solidFill>
              <a:schemeClr val="bg1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การดำเนินการใด ๆ ในระบบลงทะเบียนผู้มาติดต่อออนไลน์ทาง </a:t>
              </a:r>
              <a:r>
                <a:rPr lang="en-US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Customs Trader Portal </a:t>
              </a: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หากมี</a:t>
              </a:r>
              <a:b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</a:b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การใช้หมายเลขประจำตัว </a:t>
              </a:r>
              <a:r>
                <a:rPr lang="en-US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(User ID) </a:t>
              </a: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และรหัสลับส่วนตัว</a:t>
              </a:r>
              <a:r>
                <a:rPr lang="en-US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 (Password) </a:t>
              </a:r>
              <a:b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</a:b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ของผู้ลงทะเบียนให้ถือว่ามีผลสมบูรณ์ ผู้ลงทะเบียนจะปฏิเสธความรับผิด</a:t>
              </a:r>
              <a:b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</a:br>
              <a:r>
                <a:rPr lang="th-TH" altLang="zh-CN" sz="1800" b="1" dirty="0">
                  <a:solidFill>
                    <a:schemeClr val="tx1"/>
                  </a:solidFill>
                  <a:latin typeface="TH K2D July8" panose="02000506000000020004" pitchFamily="2" charset="-34"/>
                  <a:ea typeface="Montserrat" panose="00000500000000000000" charset="0"/>
                  <a:cs typeface="TH K2D July8" panose="02000506000000020004" pitchFamily="2" charset="-34"/>
                </a:rPr>
                <a:t>ที่อาจเกิดขึ้นจากการดำเนินการนั้นมิได้</a:t>
              </a:r>
              <a:endParaRPr lang="zh-CN" altLang="en-US" sz="1800" b="1" dirty="0">
                <a:solidFill>
                  <a:schemeClr val="tx1"/>
                </a:solidFill>
                <a:latin typeface="TH K2D July8" panose="02000506000000020004" pitchFamily="2" charset="-34"/>
                <a:ea typeface="Montserrat" panose="00000500000000000000" charset="0"/>
                <a:cs typeface="TH K2D July8" panose="02000506000000020004" pitchFamily="2" charset="-34"/>
              </a:endParaRPr>
            </a:p>
          </p:txBody>
        </p:sp>
        <p:sp>
          <p:nvSpPr>
            <p:cNvPr id="29" name="Freeform 9"/>
            <p:cNvSpPr/>
            <p:nvPr/>
          </p:nvSpPr>
          <p:spPr bwMode="auto">
            <a:xfrm rot="5400000" flipV="1">
              <a:off x="192772" y="2319355"/>
              <a:ext cx="2600920" cy="782801"/>
            </a:xfrm>
            <a:custGeom>
              <a:avLst/>
              <a:gdLst>
                <a:gd name="T0" fmla="*/ 716 w 719"/>
                <a:gd name="T1" fmla="*/ 0 h 216"/>
                <a:gd name="T2" fmla="*/ 362 w 719"/>
                <a:gd name="T3" fmla="*/ 0 h 216"/>
                <a:gd name="T4" fmla="*/ 359 w 719"/>
                <a:gd name="T5" fmla="*/ 0 h 216"/>
                <a:gd name="T6" fmla="*/ 359 w 719"/>
                <a:gd name="T7" fmla="*/ 0 h 216"/>
                <a:gd name="T8" fmla="*/ 356 w 719"/>
                <a:gd name="T9" fmla="*/ 0 h 216"/>
                <a:gd name="T10" fmla="*/ 2 w 719"/>
                <a:gd name="T11" fmla="*/ 0 h 216"/>
                <a:gd name="T12" fmla="*/ 0 w 719"/>
                <a:gd name="T13" fmla="*/ 0 h 216"/>
                <a:gd name="T14" fmla="*/ 39 w 719"/>
                <a:gd name="T15" fmla="*/ 9 h 216"/>
                <a:gd name="T16" fmla="*/ 46 w 719"/>
                <a:gd name="T17" fmla="*/ 13 h 216"/>
                <a:gd name="T18" fmla="*/ 49 w 719"/>
                <a:gd name="T19" fmla="*/ 14 h 216"/>
                <a:gd name="T20" fmla="*/ 53 w 719"/>
                <a:gd name="T21" fmla="*/ 17 h 216"/>
                <a:gd name="T22" fmla="*/ 56 w 719"/>
                <a:gd name="T23" fmla="*/ 19 h 216"/>
                <a:gd name="T24" fmla="*/ 59 w 719"/>
                <a:gd name="T25" fmla="*/ 22 h 216"/>
                <a:gd name="T26" fmla="*/ 63 w 719"/>
                <a:gd name="T27" fmla="*/ 25 h 216"/>
                <a:gd name="T28" fmla="*/ 64 w 719"/>
                <a:gd name="T29" fmla="*/ 27 h 216"/>
                <a:gd name="T30" fmla="*/ 70 w 719"/>
                <a:gd name="T31" fmla="*/ 33 h 216"/>
                <a:gd name="T32" fmla="*/ 71 w 719"/>
                <a:gd name="T33" fmla="*/ 34 h 216"/>
                <a:gd name="T34" fmla="*/ 75 w 719"/>
                <a:gd name="T35" fmla="*/ 38 h 216"/>
                <a:gd name="T36" fmla="*/ 76 w 719"/>
                <a:gd name="T37" fmla="*/ 40 h 216"/>
                <a:gd name="T38" fmla="*/ 77 w 719"/>
                <a:gd name="T39" fmla="*/ 41 h 216"/>
                <a:gd name="T40" fmla="*/ 78 w 719"/>
                <a:gd name="T41" fmla="*/ 43 h 216"/>
                <a:gd name="T42" fmla="*/ 81 w 719"/>
                <a:gd name="T43" fmla="*/ 47 h 216"/>
                <a:gd name="T44" fmla="*/ 81 w 719"/>
                <a:gd name="T45" fmla="*/ 48 h 216"/>
                <a:gd name="T46" fmla="*/ 81 w 719"/>
                <a:gd name="T47" fmla="*/ 48 h 216"/>
                <a:gd name="T48" fmla="*/ 81 w 719"/>
                <a:gd name="T49" fmla="*/ 48 h 216"/>
                <a:gd name="T50" fmla="*/ 86 w 719"/>
                <a:gd name="T51" fmla="*/ 59 h 216"/>
                <a:gd name="T52" fmla="*/ 86 w 719"/>
                <a:gd name="T53" fmla="*/ 59 h 216"/>
                <a:gd name="T54" fmla="*/ 96 w 719"/>
                <a:gd name="T55" fmla="*/ 95 h 216"/>
                <a:gd name="T56" fmla="*/ 96 w 719"/>
                <a:gd name="T57" fmla="*/ 98 h 216"/>
                <a:gd name="T58" fmla="*/ 111 w 719"/>
                <a:gd name="T59" fmla="*/ 166 h 216"/>
                <a:gd name="T60" fmla="*/ 192 w 719"/>
                <a:gd name="T61" fmla="*/ 216 h 216"/>
                <a:gd name="T62" fmla="*/ 356 w 719"/>
                <a:gd name="T63" fmla="*/ 216 h 216"/>
                <a:gd name="T64" fmla="*/ 359 w 719"/>
                <a:gd name="T65" fmla="*/ 216 h 216"/>
                <a:gd name="T66" fmla="*/ 359 w 719"/>
                <a:gd name="T67" fmla="*/ 216 h 216"/>
                <a:gd name="T68" fmla="*/ 362 w 719"/>
                <a:gd name="T69" fmla="*/ 216 h 216"/>
                <a:gd name="T70" fmla="*/ 526 w 719"/>
                <a:gd name="T71" fmla="*/ 216 h 216"/>
                <a:gd name="T72" fmla="*/ 607 w 719"/>
                <a:gd name="T73" fmla="*/ 166 h 216"/>
                <a:gd name="T74" fmla="*/ 622 w 719"/>
                <a:gd name="T75" fmla="*/ 98 h 216"/>
                <a:gd name="T76" fmla="*/ 622 w 719"/>
                <a:gd name="T77" fmla="*/ 96 h 216"/>
                <a:gd name="T78" fmla="*/ 632 w 719"/>
                <a:gd name="T79" fmla="*/ 59 h 216"/>
                <a:gd name="T80" fmla="*/ 637 w 719"/>
                <a:gd name="T81" fmla="*/ 48 h 216"/>
                <a:gd name="T82" fmla="*/ 654 w 719"/>
                <a:gd name="T83" fmla="*/ 27 h 216"/>
                <a:gd name="T84" fmla="*/ 656 w 719"/>
                <a:gd name="T85" fmla="*/ 25 h 216"/>
                <a:gd name="T86" fmla="*/ 659 w 719"/>
                <a:gd name="T87" fmla="*/ 22 h 216"/>
                <a:gd name="T88" fmla="*/ 662 w 719"/>
                <a:gd name="T89" fmla="*/ 19 h 216"/>
                <a:gd name="T90" fmla="*/ 665 w 719"/>
                <a:gd name="T91" fmla="*/ 17 h 216"/>
                <a:gd name="T92" fmla="*/ 669 w 719"/>
                <a:gd name="T93" fmla="*/ 14 h 216"/>
                <a:gd name="T94" fmla="*/ 672 w 719"/>
                <a:gd name="T95" fmla="*/ 13 h 216"/>
                <a:gd name="T96" fmla="*/ 679 w 719"/>
                <a:gd name="T97" fmla="*/ 9 h 216"/>
                <a:gd name="T98" fmla="*/ 719 w 719"/>
                <a:gd name="T99" fmla="*/ 0 h 216"/>
                <a:gd name="T100" fmla="*/ 716 w 719"/>
                <a:gd name="T101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719" h="216">
                  <a:moveTo>
                    <a:pt x="716" y="0"/>
                  </a:moveTo>
                  <a:cubicBezTo>
                    <a:pt x="362" y="0"/>
                    <a:pt x="362" y="0"/>
                    <a:pt x="362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9" y="0"/>
                    <a:pt x="359" y="0"/>
                    <a:pt x="359" y="0"/>
                  </a:cubicBezTo>
                  <a:cubicBezTo>
                    <a:pt x="356" y="0"/>
                    <a:pt x="356" y="0"/>
                    <a:pt x="356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13" y="0"/>
                    <a:pt x="27" y="4"/>
                    <a:pt x="39" y="9"/>
                  </a:cubicBezTo>
                  <a:cubicBezTo>
                    <a:pt x="42" y="10"/>
                    <a:pt x="44" y="12"/>
                    <a:pt x="46" y="13"/>
                  </a:cubicBezTo>
                  <a:cubicBezTo>
                    <a:pt x="47" y="13"/>
                    <a:pt x="48" y="14"/>
                    <a:pt x="49" y="14"/>
                  </a:cubicBezTo>
                  <a:cubicBezTo>
                    <a:pt x="50" y="15"/>
                    <a:pt x="52" y="16"/>
                    <a:pt x="53" y="17"/>
                  </a:cubicBezTo>
                  <a:cubicBezTo>
                    <a:pt x="54" y="18"/>
                    <a:pt x="55" y="19"/>
                    <a:pt x="56" y="19"/>
                  </a:cubicBezTo>
                  <a:cubicBezTo>
                    <a:pt x="57" y="20"/>
                    <a:pt x="58" y="21"/>
                    <a:pt x="59" y="22"/>
                  </a:cubicBezTo>
                  <a:cubicBezTo>
                    <a:pt x="60" y="23"/>
                    <a:pt x="61" y="24"/>
                    <a:pt x="63" y="25"/>
                  </a:cubicBezTo>
                  <a:cubicBezTo>
                    <a:pt x="63" y="25"/>
                    <a:pt x="64" y="26"/>
                    <a:pt x="64" y="27"/>
                  </a:cubicBezTo>
                  <a:cubicBezTo>
                    <a:pt x="67" y="29"/>
                    <a:pt x="69" y="31"/>
                    <a:pt x="70" y="33"/>
                  </a:cubicBezTo>
                  <a:cubicBezTo>
                    <a:pt x="71" y="33"/>
                    <a:pt x="71" y="34"/>
                    <a:pt x="71" y="34"/>
                  </a:cubicBezTo>
                  <a:cubicBezTo>
                    <a:pt x="72" y="35"/>
                    <a:pt x="73" y="37"/>
                    <a:pt x="75" y="38"/>
                  </a:cubicBezTo>
                  <a:cubicBezTo>
                    <a:pt x="75" y="39"/>
                    <a:pt x="75" y="39"/>
                    <a:pt x="76" y="40"/>
                  </a:cubicBezTo>
                  <a:cubicBezTo>
                    <a:pt x="76" y="40"/>
                    <a:pt x="76" y="40"/>
                    <a:pt x="77" y="41"/>
                  </a:cubicBezTo>
                  <a:cubicBezTo>
                    <a:pt x="77" y="41"/>
                    <a:pt x="77" y="42"/>
                    <a:pt x="78" y="43"/>
                  </a:cubicBezTo>
                  <a:cubicBezTo>
                    <a:pt x="79" y="44"/>
                    <a:pt x="80" y="46"/>
                    <a:pt x="81" y="47"/>
                  </a:cubicBezTo>
                  <a:cubicBezTo>
                    <a:pt x="81" y="47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1" y="48"/>
                    <a:pt x="81" y="48"/>
                    <a:pt x="81" y="48"/>
                  </a:cubicBezTo>
                  <a:cubicBezTo>
                    <a:pt x="83" y="52"/>
                    <a:pt x="85" y="55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91" y="70"/>
                    <a:pt x="94" y="83"/>
                    <a:pt x="96" y="95"/>
                  </a:cubicBezTo>
                  <a:cubicBezTo>
                    <a:pt x="96" y="96"/>
                    <a:pt x="96" y="97"/>
                    <a:pt x="96" y="98"/>
                  </a:cubicBezTo>
                  <a:cubicBezTo>
                    <a:pt x="99" y="121"/>
                    <a:pt x="101" y="145"/>
                    <a:pt x="111" y="166"/>
                  </a:cubicBezTo>
                  <a:cubicBezTo>
                    <a:pt x="127" y="199"/>
                    <a:pt x="155" y="216"/>
                    <a:pt x="192" y="216"/>
                  </a:cubicBezTo>
                  <a:cubicBezTo>
                    <a:pt x="192" y="216"/>
                    <a:pt x="356" y="216"/>
                    <a:pt x="356" y="216"/>
                  </a:cubicBezTo>
                  <a:cubicBezTo>
                    <a:pt x="356" y="216"/>
                    <a:pt x="357" y="216"/>
                    <a:pt x="359" y="216"/>
                  </a:cubicBezTo>
                  <a:cubicBezTo>
                    <a:pt x="359" y="216"/>
                    <a:pt x="359" y="216"/>
                    <a:pt x="359" y="216"/>
                  </a:cubicBezTo>
                  <a:cubicBezTo>
                    <a:pt x="361" y="216"/>
                    <a:pt x="362" y="216"/>
                    <a:pt x="362" y="216"/>
                  </a:cubicBezTo>
                  <a:cubicBezTo>
                    <a:pt x="362" y="216"/>
                    <a:pt x="526" y="216"/>
                    <a:pt x="526" y="216"/>
                  </a:cubicBezTo>
                  <a:cubicBezTo>
                    <a:pt x="563" y="216"/>
                    <a:pt x="591" y="199"/>
                    <a:pt x="607" y="166"/>
                  </a:cubicBezTo>
                  <a:cubicBezTo>
                    <a:pt x="618" y="145"/>
                    <a:pt x="619" y="121"/>
                    <a:pt x="622" y="98"/>
                  </a:cubicBezTo>
                  <a:cubicBezTo>
                    <a:pt x="622" y="98"/>
                    <a:pt x="622" y="97"/>
                    <a:pt x="622" y="96"/>
                  </a:cubicBezTo>
                  <a:cubicBezTo>
                    <a:pt x="624" y="83"/>
                    <a:pt x="627" y="71"/>
                    <a:pt x="632" y="59"/>
                  </a:cubicBezTo>
                  <a:cubicBezTo>
                    <a:pt x="633" y="55"/>
                    <a:pt x="635" y="51"/>
                    <a:pt x="637" y="48"/>
                  </a:cubicBezTo>
                  <a:cubicBezTo>
                    <a:pt x="642" y="40"/>
                    <a:pt x="647" y="33"/>
                    <a:pt x="654" y="27"/>
                  </a:cubicBezTo>
                  <a:cubicBezTo>
                    <a:pt x="654" y="26"/>
                    <a:pt x="655" y="25"/>
                    <a:pt x="656" y="25"/>
                  </a:cubicBezTo>
                  <a:cubicBezTo>
                    <a:pt x="657" y="24"/>
                    <a:pt x="658" y="23"/>
                    <a:pt x="659" y="22"/>
                  </a:cubicBezTo>
                  <a:cubicBezTo>
                    <a:pt x="660" y="21"/>
                    <a:pt x="661" y="20"/>
                    <a:pt x="662" y="19"/>
                  </a:cubicBezTo>
                  <a:cubicBezTo>
                    <a:pt x="663" y="19"/>
                    <a:pt x="664" y="18"/>
                    <a:pt x="665" y="17"/>
                  </a:cubicBezTo>
                  <a:cubicBezTo>
                    <a:pt x="667" y="16"/>
                    <a:pt x="668" y="15"/>
                    <a:pt x="669" y="14"/>
                  </a:cubicBezTo>
                  <a:cubicBezTo>
                    <a:pt x="670" y="14"/>
                    <a:pt x="671" y="13"/>
                    <a:pt x="672" y="13"/>
                  </a:cubicBezTo>
                  <a:cubicBezTo>
                    <a:pt x="674" y="12"/>
                    <a:pt x="676" y="10"/>
                    <a:pt x="679" y="9"/>
                  </a:cubicBezTo>
                  <a:cubicBezTo>
                    <a:pt x="691" y="4"/>
                    <a:pt x="705" y="0"/>
                    <a:pt x="719" y="0"/>
                  </a:cubicBezTo>
                  <a:cubicBezTo>
                    <a:pt x="718" y="0"/>
                    <a:pt x="717" y="0"/>
                    <a:pt x="716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</a:ln>
            <a:ex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sz="1800" dirty="0">
                <a:latin typeface="Elsie" panose="02000000000000000000" charset="0"/>
                <a:ea typeface="Elsie" panose="02000000000000000000" charset="0"/>
                <a:cs typeface="Elsie" panose="02000000000000000000" charset="0"/>
              </a:endParaRPr>
            </a:p>
          </p:txBody>
        </p:sp>
      </p:grpSp>
      <p:sp>
        <p:nvSpPr>
          <p:cNvPr id="30" name="椭圆 14">
            <a:extLst>
              <a:ext uri="{FF2B5EF4-FFF2-40B4-BE49-F238E27FC236}">
                <a16:creationId xmlns:a16="http://schemas.microsoft.com/office/drawing/2014/main" id="{2F2D00A7-08C3-4127-BEA8-7451BA949EBD}"/>
              </a:ext>
            </a:extLst>
          </p:cNvPr>
          <p:cNvSpPr/>
          <p:nvPr/>
        </p:nvSpPr>
        <p:spPr>
          <a:xfrm>
            <a:off x="4082550" y="3239988"/>
            <a:ext cx="432367" cy="432489"/>
          </a:xfrm>
          <a:prstGeom prst="ellipse">
            <a:avLst/>
          </a:prstGeom>
          <a:solidFill>
            <a:srgbClr val="A53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b="1" dirty="0">
                <a:latin typeface="Impact MT Std" pitchFamily="34" charset="0"/>
                <a:ea typeface="字魂35号-经典雅黑" panose="02000000000000000000" pitchFamily="2" charset="-122"/>
              </a:rPr>
              <a:t>2</a:t>
            </a:r>
            <a:endParaRPr lang="zh-CN" altLang="en-US" sz="1350" b="1" dirty="0">
              <a:latin typeface="Impact MT Std" pitchFamily="34" charset="0"/>
              <a:ea typeface="字魂35号-经典雅黑" panose="02000000000000000000" pitchFamily="2" charset="-122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858271" y="2987565"/>
            <a:ext cx="6766560" cy="905517"/>
          </a:xfrm>
          <a:prstGeom prst="rect">
            <a:avLst/>
          </a:prstGeom>
          <a:solidFill>
            <a:srgbClr val="A53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ผู้ลงทะเบียนสามารถตรวจสอบข้อมูลการลงทะเบียนและ</a:t>
            </a:r>
            <a:r>
              <a:rPr lang="th-TH" sz="1800" b="1" dirty="0" err="1">
                <a:latin typeface="TH K2D July8" panose="02000506000000020004" pitchFamily="2" charset="-34"/>
                <a:cs typeface="TH K2D July8" panose="02000506000000020004" pitchFamily="2" charset="-34"/>
              </a:rPr>
              <a:t>สถานะการ</a:t>
            </a:r>
            <a:r>
              <a:rPr lang="th-TH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ลงทะเบียนได้โดยสมัคร</a:t>
            </a:r>
            <a:br>
              <a:rPr lang="th-TH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</a:br>
            <a:r>
              <a:rPr lang="th-TH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ใช้งานระบบติดตาม</a:t>
            </a:r>
            <a:r>
              <a:rPr lang="th-TH" sz="1800" b="1" dirty="0" err="1">
                <a:latin typeface="TH K2D July8" panose="02000506000000020004" pitchFamily="2" charset="-34"/>
                <a:cs typeface="TH K2D July8" panose="02000506000000020004" pitchFamily="2" charset="-34"/>
              </a:rPr>
              <a:t>สถานะการ</a:t>
            </a:r>
            <a:r>
              <a:rPr lang="th-TH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ผ่านพิธีการศุลกากร </a:t>
            </a:r>
            <a:r>
              <a:rPr lang="en-US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(e-Tracking System) </a:t>
            </a:r>
            <a:r>
              <a:rPr lang="th-TH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ทางเว็บไซต์ </a:t>
            </a:r>
            <a:r>
              <a:rPr lang="en-US" sz="18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http://e-tracking.customs.go.th</a:t>
            </a:r>
            <a:endParaRPr lang="th-TH" dirty="0"/>
          </a:p>
        </p:txBody>
      </p:sp>
      <p:pic>
        <p:nvPicPr>
          <p:cNvPr id="21" name="Picture 1" descr="https://www.hs3lzx.com/qrcode/qrcodes/93d4368743e465fcfc66294ff8747c01.png?164129182950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845" y="4451353"/>
            <a:ext cx="1337310" cy="133731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สี่เหลี่ยมผืนผ้า 6"/>
          <p:cNvSpPr/>
          <p:nvPr/>
        </p:nvSpPr>
        <p:spPr>
          <a:xfrm>
            <a:off x="5372100" y="5883472"/>
            <a:ext cx="5548745" cy="415637"/>
          </a:xfrm>
          <a:prstGeom prst="rect">
            <a:avLst/>
          </a:prstGeom>
          <a:solidFill>
            <a:srgbClr val="D789B7"/>
          </a:solidFill>
          <a:ln>
            <a:solidFill>
              <a:srgbClr val="D789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คู่มือการใช้งานระบบลงทะเบียนผู้มาติดต่อออนไลน์ทาง </a:t>
            </a:r>
            <a:r>
              <a:rPr lang="en-US" sz="1600" b="1" dirty="0">
                <a:solidFill>
                  <a:schemeClr val="tx1"/>
                </a:solidFill>
                <a:latin typeface="TH K2D July8" panose="02000506000000020004" pitchFamily="2" charset="-34"/>
                <a:cs typeface="TH K2D July8" panose="02000506000000020004" pitchFamily="2" charset="-34"/>
              </a:rPr>
              <a:t>Customs Trader Portal</a:t>
            </a:r>
            <a:endParaRPr lang="th-TH" sz="1600" b="1" dirty="0">
              <a:solidFill>
                <a:schemeClr val="tx1"/>
              </a:solidFill>
              <a:latin typeface="TH K2D July8" panose="02000506000000020004" pitchFamily="2" charset="-34"/>
              <a:cs typeface="TH K2D July8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217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random/>
      </p:transition>
    </mc:Choice>
    <mc:Fallback xmlns="">
      <p:transition spd="slow" advClick="0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/>
      <p:bldP spid="15" grpId="0" animBg="1"/>
      <p:bldP spid="16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5059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5059"/>
  <p:tag name="MH_LIBRARY" val="GRAPHIC"/>
  <p:tag name="MH_TYPE" val="Other"/>
  <p:tag name="MH_ORDER" val="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5059"/>
  <p:tag name="MH_LIBRARY" val="GRAPHIC"/>
  <p:tag name="MH_TYPE" val="Other"/>
  <p:tag name="MH_ORDER" val="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5059"/>
  <p:tag name="MH_LIBRARY" val="GRAPHIC"/>
  <p:tag name="MH_TYPE" val="Other"/>
  <p:tag name="MH_ORDER" val="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15115059"/>
  <p:tag name="MH_LIBRARY" val="GRAPHIC"/>
  <p:tag name="MH_TYPE" val="Other"/>
  <p:tag name="MH_ORDER" val="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Other"/>
  <p:tag name="MH_ORDER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008134811"/>
  <p:tag name="MH_LIBRARY" val="GRAPHIC"/>
  <p:tag name="MH_TYPE" val="SubTitle"/>
  <p:tag name="MH_ORDER" val="5"/>
</p:tagLst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808</Words>
  <Application>Microsoft Office PowerPoint</Application>
  <PresentationFormat>Widescreen</PresentationFormat>
  <Paragraphs>60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宋体</vt:lpstr>
      <vt:lpstr>Angsana New</vt:lpstr>
      <vt:lpstr>Arial</vt:lpstr>
      <vt:lpstr>Calibri</vt:lpstr>
      <vt:lpstr>Calibri Light</vt:lpstr>
      <vt:lpstr>Cordia New</vt:lpstr>
      <vt:lpstr>Elsie</vt:lpstr>
      <vt:lpstr>FZHei-B01S</vt:lpstr>
      <vt:lpstr>Impact MT Std</vt:lpstr>
      <vt:lpstr>Montserrat</vt:lpstr>
      <vt:lpstr>Montserrat Alternates SemiBold</vt:lpstr>
      <vt:lpstr>Noto Serif CJK SC</vt:lpstr>
      <vt:lpstr>Source Han Sans CN Medium</vt:lpstr>
      <vt:lpstr>TH K2D July8</vt:lpstr>
      <vt:lpstr>TH SarabunPSK</vt:lpstr>
      <vt:lpstr>字魂35号-经典雅黑</vt:lpstr>
      <vt:lpstr>ธีมของ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Phannalin Saengchot</dc:creator>
  <cp:lastModifiedBy>Kannaporn Thongjued</cp:lastModifiedBy>
  <cp:revision>73</cp:revision>
  <cp:lastPrinted>2022-01-04T05:05:22Z</cp:lastPrinted>
  <dcterms:created xsi:type="dcterms:W3CDTF">2021-12-28T07:59:20Z</dcterms:created>
  <dcterms:modified xsi:type="dcterms:W3CDTF">2022-01-04T10:41:51Z</dcterms:modified>
</cp:coreProperties>
</file>